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</p:sldMasterIdLst>
  <p:sldIdLst>
    <p:sldId id="320" r:id="rId2"/>
    <p:sldId id="319" r:id="rId3"/>
    <p:sldId id="256" r:id="rId4"/>
    <p:sldId id="318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90" r:id="rId13"/>
    <p:sldId id="314" r:id="rId14"/>
    <p:sldId id="288" r:id="rId15"/>
    <p:sldId id="315" r:id="rId16"/>
    <p:sldId id="292" r:id="rId17"/>
    <p:sldId id="316" r:id="rId18"/>
    <p:sldId id="294" r:id="rId19"/>
    <p:sldId id="317" r:id="rId20"/>
    <p:sldId id="265" r:id="rId21"/>
    <p:sldId id="266" r:id="rId22"/>
    <p:sldId id="305" r:id="rId23"/>
    <p:sldId id="278" r:id="rId24"/>
    <p:sldId id="296" r:id="rId25"/>
    <p:sldId id="279" r:id="rId26"/>
    <p:sldId id="280" r:id="rId27"/>
    <p:sldId id="281" r:id="rId28"/>
    <p:sldId id="282" r:id="rId29"/>
    <p:sldId id="283" r:id="rId30"/>
    <p:sldId id="284" r:id="rId31"/>
    <p:sldId id="271" r:id="rId32"/>
    <p:sldId id="270" r:id="rId33"/>
    <p:sldId id="273" r:id="rId34"/>
    <p:sldId id="303" r:id="rId35"/>
    <p:sldId id="304" r:id="rId36"/>
    <p:sldId id="321" r:id="rId37"/>
    <p:sldId id="308" r:id="rId38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9A"/>
    <a:srgbClr val="FF4B4B"/>
    <a:srgbClr val="F4F8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0" autoAdjust="0"/>
    <p:restoredTop sz="94660"/>
  </p:normalViewPr>
  <p:slideViewPr>
    <p:cSldViewPr snapToGrid="0">
      <p:cViewPr varScale="1">
        <p:scale>
          <a:sx n="79" d="100"/>
          <a:sy n="79" d="100"/>
        </p:scale>
        <p:origin x="3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hdphoto1.wdp>
</file>

<file path=ppt/media/hdphoto2.wdp>
</file>

<file path=ppt/media/image1.png>
</file>

<file path=ppt/media/image10.jpeg>
</file>

<file path=ppt/media/image11.jpeg>
</file>

<file path=ppt/media/image12.jpg>
</file>

<file path=ppt/media/image13.pn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20.jpg>
</file>

<file path=ppt/media/image21.png>
</file>

<file path=ppt/media/image22.png>
</file>

<file path=ppt/media/image23.jpg>
</file>

<file path=ppt/media/image24.jpeg>
</file>

<file path=ppt/media/image25.jpeg>
</file>

<file path=ppt/media/image26.jpeg>
</file>

<file path=ppt/media/image27.jpeg>
</file>

<file path=ppt/media/image28.png>
</file>

<file path=ppt/media/image29.jpe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999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6119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81686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7683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815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8064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39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64080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45373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990300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9781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23E15-A757-4A8A-A231-B70C0BF809A6}" type="datetimeFigureOut">
              <a:rPr lang="es-CO" smtClean="0"/>
              <a:t>8/11/2023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7AE59-4FE2-45BC-8CDA-1397A9EE54D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75873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jpe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6677717-05BB-3601-51AD-9F4F8A4B0F4D}"/>
              </a:ext>
            </a:extLst>
          </p:cNvPr>
          <p:cNvSpPr txBox="1"/>
          <p:nvPr/>
        </p:nvSpPr>
        <p:spPr>
          <a:xfrm>
            <a:off x="4388023" y="395697"/>
            <a:ext cx="32241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3600" b="1" dirty="0" smtClean="0">
                <a:solidFill>
                  <a:srgbClr val="00729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BIENVENIDA </a:t>
            </a:r>
            <a:endParaRPr lang="es-MX" sz="3600" dirty="0">
              <a:solidFill>
                <a:srgbClr val="00729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26342" y="1176117"/>
            <a:ext cx="10747514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O" sz="20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Bendecida tarde hermanitos en Cristo Jesús, les damos la más cordial bienvenida a este hermoso encuentro con el Señor para sumergirnos brevísimos instantes para realizar la Coronilla a la Divina Misericordia.</a:t>
            </a:r>
            <a:endParaRPr lang="es-CO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es-MX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ponemos en la presencia de Nuestro Señor y nos unimos a la Santísima Trinidad, a su Santísima Madre, a su Casto esposo San José, a toda la corte de Santos y ángeles y las almitas del purgatorio en la Divina Voluntad para Adorarlo y venerarlo en este pequeño ministerio de amor que vamos a realizar para suplicar su misericordia para toda la humanidad y que nuestros corazones se vuelvan un pedacito del cielo en el cual pueda morar en cada uno de ellos</a:t>
            </a:r>
            <a:r>
              <a:rPr lang="es-MX" sz="24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…</a:t>
            </a:r>
            <a:endParaRPr lang="es-CO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983" y="261607"/>
            <a:ext cx="618788" cy="1007383"/>
          </a:xfrm>
          <a:prstGeom prst="rect">
            <a:avLst/>
          </a:prstGeom>
        </p:spPr>
      </p:pic>
      <p:pic>
        <p:nvPicPr>
          <p:cNvPr id="6" name="image1.png" descr="C:\Users\Danae\Downloads\Mater_Fatima_1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859426" y="128266"/>
            <a:ext cx="1041375" cy="104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386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848509" y="1073238"/>
            <a:ext cx="5588747" cy="5174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marR="73660" algn="just">
              <a:lnSpc>
                <a:spcPct val="150000"/>
              </a:lnSpc>
              <a:spcBef>
                <a:spcPts val="815"/>
              </a:spcBef>
              <a:spcAft>
                <a:spcPts val="0"/>
              </a:spcAft>
            </a:pP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Padre eterno, te ofrezco el cuerpo y la sangre, el alma y la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divinidad de tu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amadísimo hijo, nuestro señor Jesucristo, como propiciación de nuestros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pecados</a:t>
            </a:r>
            <a:r>
              <a:rPr lang="es-ES" sz="3200" b="1" i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  los del mundo</a:t>
            </a:r>
            <a:r>
              <a:rPr lang="es-ES" sz="3200" b="1" i="1" spc="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entero.</a:t>
            </a:r>
            <a:endParaRPr lang="es-CO" sz="3200" b="1" i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6" t="1846" r="2923" b="1950"/>
          <a:stretch/>
        </p:blipFill>
        <p:spPr>
          <a:xfrm>
            <a:off x="754744" y="579118"/>
            <a:ext cx="4695014" cy="565099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79056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321302" y="1760208"/>
            <a:ext cx="6664625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spcAft>
                <a:spcPts val="0"/>
              </a:spcAft>
            </a:pP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POR SU</a:t>
            </a:r>
            <a:r>
              <a:rPr lang="es-ES" sz="4000" b="1" spc="-1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DOLOROSA</a:t>
            </a:r>
            <a:r>
              <a:rPr lang="es-ES" sz="4000" b="1" spc="-1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PASIÓN</a:t>
            </a:r>
          </a:p>
          <a:p>
            <a:pPr marL="63500" algn="ctr">
              <a:spcAft>
                <a:spcPts val="0"/>
              </a:spcAft>
            </a:pPr>
            <a:endParaRPr lang="es-ES" sz="400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ctr">
              <a:spcAft>
                <a:spcPts val="0"/>
              </a:spcAft>
            </a:pP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TEN</a:t>
            </a:r>
            <a:r>
              <a:rPr lang="es-ES" sz="3600" b="1" i="1" spc="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</a:t>
            </a:r>
            <a:r>
              <a:rPr lang="es-ES" sz="3600" b="1" i="1" spc="1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3600" b="1" i="1" spc="-3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</a:t>
            </a:r>
            <a:r>
              <a:rPr lang="es-ES" sz="3600" b="1" i="1" spc="-1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3600" b="1" i="1" spc="-3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3600" b="1" i="1" spc="-1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MUNDO</a:t>
            </a:r>
            <a:r>
              <a:rPr lang="es-ES" sz="3600" b="1" i="1" spc="-1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ENTERO.</a:t>
            </a:r>
            <a:endParaRPr lang="es-CO" sz="3600" b="1" i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pic>
        <p:nvPicPr>
          <p:cNvPr id="9" name="Picture 8" descr="Lo que tienes que saber sobre el ángel que consoló a Jesús durante la  Agonía en el Huert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0" r="-1"/>
          <a:stretch/>
        </p:blipFill>
        <p:spPr bwMode="auto">
          <a:xfrm rot="10800000" flipV="1">
            <a:off x="130100" y="579118"/>
            <a:ext cx="5520957" cy="5299198"/>
          </a:xfrm>
          <a:prstGeom prst="rect">
            <a:avLst/>
          </a:prstGeom>
          <a:noFill/>
          <a:effectLst>
            <a:softEdge rad="330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a Divina Misericordia de Jesús">
            <a:extLst>
              <a:ext uri="{FF2B5EF4-FFF2-40B4-BE49-F238E27FC236}">
                <a16:creationId xmlns:a16="http://schemas.microsoft.com/office/drawing/2014/main" id="{D24337A5-6BE5-C76B-27AD-91A35D0C8C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047207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La Divina Misericordia de Jesús">
            <a:extLst>
              <a:ext uri="{FF2B5EF4-FFF2-40B4-BE49-F238E27FC236}">
                <a16:creationId xmlns:a16="http://schemas.microsoft.com/office/drawing/2014/main" id="{84D167A0-5946-CE90-9F89-113E746C2E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5418857" y="5775402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La Divina Misericordia de Jesús">
            <a:extLst>
              <a:ext uri="{FF2B5EF4-FFF2-40B4-BE49-F238E27FC236}">
                <a16:creationId xmlns:a16="http://schemas.microsoft.com/office/drawing/2014/main" id="{B2A51387-4D1B-A821-B13F-4B7F15F13B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71736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La Divina Misericordia de Jesús">
            <a:extLst>
              <a:ext uri="{FF2B5EF4-FFF2-40B4-BE49-F238E27FC236}">
                <a16:creationId xmlns:a16="http://schemas.microsoft.com/office/drawing/2014/main" id="{2D2BFC68-03CE-D3F3-6613-62E560EEF0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34571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La Divina Misericordia de Jesús">
            <a:extLst>
              <a:ext uri="{FF2B5EF4-FFF2-40B4-BE49-F238E27FC236}">
                <a16:creationId xmlns:a16="http://schemas.microsoft.com/office/drawing/2014/main" id="{5A2DD4CE-6A78-177B-E400-F247D43AF6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984574" y="579137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La Divina Misericordia de Jesús">
            <a:extLst>
              <a:ext uri="{FF2B5EF4-FFF2-40B4-BE49-F238E27FC236}">
                <a16:creationId xmlns:a16="http://schemas.microsoft.com/office/drawing/2014/main" id="{D2FD9DA7-0C37-A01C-20A9-0BA34AA64E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8627352" y="579137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La Divina Misericordia de Jesús">
            <a:extLst>
              <a:ext uri="{FF2B5EF4-FFF2-40B4-BE49-F238E27FC236}">
                <a16:creationId xmlns:a16="http://schemas.microsoft.com/office/drawing/2014/main" id="{A7C84213-6F10-7751-4673-6D0DF80555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930802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La Divina Misericordia de Jesús">
            <a:extLst>
              <a:ext uri="{FF2B5EF4-FFF2-40B4-BE49-F238E27FC236}">
                <a16:creationId xmlns:a16="http://schemas.microsoft.com/office/drawing/2014/main" id="{354A9DF5-1ABF-9CD1-8CBE-53D915DBDE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9963428" y="578861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La Divina Misericordia de Jesús">
            <a:extLst>
              <a:ext uri="{FF2B5EF4-FFF2-40B4-BE49-F238E27FC236}">
                <a16:creationId xmlns:a16="http://schemas.microsoft.com/office/drawing/2014/main" id="{D840D73C-89AB-7364-8221-EB16785E1E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0633581" y="578861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La Divina Misericordia de Jesús">
            <a:extLst>
              <a:ext uri="{FF2B5EF4-FFF2-40B4-BE49-F238E27FC236}">
                <a16:creationId xmlns:a16="http://schemas.microsoft.com/office/drawing/2014/main" id="{B0103A59-820D-E583-FC94-16C10E1F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1274245" y="5775403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46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216810" y="1067222"/>
            <a:ext cx="5588747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marR="73660" algn="just">
              <a:lnSpc>
                <a:spcPct val="150000"/>
              </a:lnSpc>
              <a:spcBef>
                <a:spcPts val="815"/>
              </a:spcBef>
              <a:spcAft>
                <a:spcPts val="0"/>
              </a:spcAft>
            </a:pP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Padre eterno, te ofrezco el cuerpo y la sangre, el alma y la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divinidad de tu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amadísimo hijo, nuestro señor Jesucristo, como propiciación de nuestros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pecados</a:t>
            </a:r>
            <a:r>
              <a:rPr lang="es-ES" sz="3200" b="1" i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  los del mundo</a:t>
            </a:r>
            <a:r>
              <a:rPr lang="es-ES" sz="3200" b="1" i="1" spc="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entero.</a:t>
            </a:r>
            <a:endParaRPr lang="es-CO" sz="3200" b="1" i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6" t="1846" r="2923" b="1950"/>
          <a:stretch/>
        </p:blipFill>
        <p:spPr>
          <a:xfrm>
            <a:off x="577516" y="834208"/>
            <a:ext cx="5481669" cy="54179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243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321302" y="1760208"/>
            <a:ext cx="6664625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spcAft>
                <a:spcPts val="0"/>
              </a:spcAft>
            </a:pP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POR SU</a:t>
            </a:r>
            <a:r>
              <a:rPr lang="es-ES" sz="4000" b="1" spc="-1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DOLOROSA</a:t>
            </a:r>
            <a:r>
              <a:rPr lang="es-ES" sz="4000" b="1" spc="-1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PASIÓN</a:t>
            </a:r>
          </a:p>
          <a:p>
            <a:pPr marL="63500" algn="ctr">
              <a:spcAft>
                <a:spcPts val="0"/>
              </a:spcAft>
            </a:pPr>
            <a:endParaRPr lang="es-ES" sz="400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ctr">
              <a:spcAft>
                <a:spcPts val="0"/>
              </a:spcAft>
            </a:pP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TEN</a:t>
            </a:r>
            <a:r>
              <a:rPr lang="es-ES" sz="3600" b="1" i="1" spc="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</a:t>
            </a:r>
            <a:r>
              <a:rPr lang="es-ES" sz="3600" b="1" i="1" spc="1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3600" b="1" i="1" spc="-3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</a:t>
            </a:r>
            <a:r>
              <a:rPr lang="es-ES" sz="3600" b="1" i="1" spc="-1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3600" b="1" i="1" spc="-3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3600" b="1" i="1" spc="-1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MUNDO</a:t>
            </a:r>
            <a:r>
              <a:rPr lang="es-ES" sz="3600" b="1" i="1" spc="-1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ENTERO.</a:t>
            </a:r>
            <a:endParaRPr lang="es-CO" sz="3600" b="1" i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pic>
        <p:nvPicPr>
          <p:cNvPr id="9" name="Picture 8" descr="Lo que tienes que saber sobre el ángel que consoló a Jesús durante la  Agonía en el Huert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0" r="-1"/>
          <a:stretch/>
        </p:blipFill>
        <p:spPr bwMode="auto">
          <a:xfrm rot="10800000" flipV="1">
            <a:off x="130100" y="579118"/>
            <a:ext cx="5520957" cy="5299198"/>
          </a:xfrm>
          <a:prstGeom prst="rect">
            <a:avLst/>
          </a:prstGeom>
          <a:noFill/>
          <a:effectLst>
            <a:softEdge rad="330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a Divina Misericordia de Jesús">
            <a:extLst>
              <a:ext uri="{FF2B5EF4-FFF2-40B4-BE49-F238E27FC236}">
                <a16:creationId xmlns:a16="http://schemas.microsoft.com/office/drawing/2014/main" id="{D24337A5-6BE5-C76B-27AD-91A35D0C8C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047207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La Divina Misericordia de Jesús">
            <a:extLst>
              <a:ext uri="{FF2B5EF4-FFF2-40B4-BE49-F238E27FC236}">
                <a16:creationId xmlns:a16="http://schemas.microsoft.com/office/drawing/2014/main" id="{84D167A0-5946-CE90-9F89-113E746C2E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5418857" y="5775402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La Divina Misericordia de Jesús">
            <a:extLst>
              <a:ext uri="{FF2B5EF4-FFF2-40B4-BE49-F238E27FC236}">
                <a16:creationId xmlns:a16="http://schemas.microsoft.com/office/drawing/2014/main" id="{B2A51387-4D1B-A821-B13F-4B7F15F13B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71736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La Divina Misericordia de Jesús">
            <a:extLst>
              <a:ext uri="{FF2B5EF4-FFF2-40B4-BE49-F238E27FC236}">
                <a16:creationId xmlns:a16="http://schemas.microsoft.com/office/drawing/2014/main" id="{2D2BFC68-03CE-D3F3-6613-62E560EEF0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34571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La Divina Misericordia de Jesús">
            <a:extLst>
              <a:ext uri="{FF2B5EF4-FFF2-40B4-BE49-F238E27FC236}">
                <a16:creationId xmlns:a16="http://schemas.microsoft.com/office/drawing/2014/main" id="{5A2DD4CE-6A78-177B-E400-F247D43AF6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984574" y="579137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La Divina Misericordia de Jesús">
            <a:extLst>
              <a:ext uri="{FF2B5EF4-FFF2-40B4-BE49-F238E27FC236}">
                <a16:creationId xmlns:a16="http://schemas.microsoft.com/office/drawing/2014/main" id="{D2FD9DA7-0C37-A01C-20A9-0BA34AA64E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8627352" y="579137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La Divina Misericordia de Jesús">
            <a:extLst>
              <a:ext uri="{FF2B5EF4-FFF2-40B4-BE49-F238E27FC236}">
                <a16:creationId xmlns:a16="http://schemas.microsoft.com/office/drawing/2014/main" id="{A7C84213-6F10-7751-4673-6D0DF80555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930802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La Divina Misericordia de Jesús">
            <a:extLst>
              <a:ext uri="{FF2B5EF4-FFF2-40B4-BE49-F238E27FC236}">
                <a16:creationId xmlns:a16="http://schemas.microsoft.com/office/drawing/2014/main" id="{354A9DF5-1ABF-9CD1-8CBE-53D915DBDE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9963428" y="578861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La Divina Misericordia de Jesús">
            <a:extLst>
              <a:ext uri="{FF2B5EF4-FFF2-40B4-BE49-F238E27FC236}">
                <a16:creationId xmlns:a16="http://schemas.microsoft.com/office/drawing/2014/main" id="{D840D73C-89AB-7364-8221-EB16785E1E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0633581" y="578861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La Divina Misericordia de Jesús">
            <a:extLst>
              <a:ext uri="{FF2B5EF4-FFF2-40B4-BE49-F238E27FC236}">
                <a16:creationId xmlns:a16="http://schemas.microsoft.com/office/drawing/2014/main" id="{B0103A59-820D-E583-FC94-16C10E1F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1274245" y="5775403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8873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220820" y="959146"/>
            <a:ext cx="5441791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marR="73660" algn="just">
              <a:lnSpc>
                <a:spcPct val="150000"/>
              </a:lnSpc>
              <a:spcBef>
                <a:spcPts val="815"/>
              </a:spcBef>
              <a:spcAft>
                <a:spcPts val="0"/>
              </a:spcAft>
            </a:pP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Padre eterno, te ofrezco el cuerpo y la sangre, el alma y la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divinidad de tu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amadísimo hijo, nuestro señor Jesucristo, como propiciación de nuestros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pecados</a:t>
            </a:r>
            <a:r>
              <a:rPr lang="es-ES" sz="3200" b="1" i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  los del mundo</a:t>
            </a:r>
            <a:r>
              <a:rPr lang="es-ES" sz="3200" b="1" i="1" spc="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entero.</a:t>
            </a:r>
            <a:endParaRPr lang="es-CO" sz="3200" b="1" i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6" t="1846" r="2923" b="1950"/>
          <a:stretch/>
        </p:blipFill>
        <p:spPr>
          <a:xfrm>
            <a:off x="529389" y="911102"/>
            <a:ext cx="5244394" cy="53590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155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321302" y="1760208"/>
            <a:ext cx="6664625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spcAft>
                <a:spcPts val="0"/>
              </a:spcAft>
            </a:pP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POR SU</a:t>
            </a:r>
            <a:r>
              <a:rPr lang="es-ES" sz="4000" b="1" spc="-1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DOLOROSA</a:t>
            </a:r>
            <a:r>
              <a:rPr lang="es-ES" sz="4000" b="1" spc="-1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PASIÓN</a:t>
            </a:r>
          </a:p>
          <a:p>
            <a:pPr marL="63500" algn="ctr">
              <a:spcAft>
                <a:spcPts val="0"/>
              </a:spcAft>
            </a:pPr>
            <a:endParaRPr lang="es-ES" sz="400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ctr">
              <a:spcAft>
                <a:spcPts val="0"/>
              </a:spcAft>
            </a:pP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TEN</a:t>
            </a:r>
            <a:r>
              <a:rPr lang="es-ES" sz="3600" b="1" i="1" spc="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</a:t>
            </a:r>
            <a:r>
              <a:rPr lang="es-ES" sz="3600" b="1" i="1" spc="1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3600" b="1" i="1" spc="-3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</a:t>
            </a:r>
            <a:r>
              <a:rPr lang="es-ES" sz="3600" b="1" i="1" spc="-1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3600" b="1" i="1" spc="-3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3600" b="1" i="1" spc="-1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MUNDO</a:t>
            </a:r>
            <a:r>
              <a:rPr lang="es-ES" sz="3600" b="1" i="1" spc="-1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ENTERO.</a:t>
            </a:r>
            <a:endParaRPr lang="es-CO" sz="3600" b="1" i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pic>
        <p:nvPicPr>
          <p:cNvPr id="9" name="Picture 8" descr="Lo que tienes que saber sobre el ángel que consoló a Jesús durante la  Agonía en el Huert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0" r="-1"/>
          <a:stretch/>
        </p:blipFill>
        <p:spPr bwMode="auto">
          <a:xfrm rot="10800000" flipV="1">
            <a:off x="130100" y="579118"/>
            <a:ext cx="5520957" cy="5299198"/>
          </a:xfrm>
          <a:prstGeom prst="rect">
            <a:avLst/>
          </a:prstGeom>
          <a:noFill/>
          <a:effectLst>
            <a:softEdge rad="330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a Divina Misericordia de Jesús">
            <a:extLst>
              <a:ext uri="{FF2B5EF4-FFF2-40B4-BE49-F238E27FC236}">
                <a16:creationId xmlns:a16="http://schemas.microsoft.com/office/drawing/2014/main" id="{D24337A5-6BE5-C76B-27AD-91A35D0C8C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047207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La Divina Misericordia de Jesús">
            <a:extLst>
              <a:ext uri="{FF2B5EF4-FFF2-40B4-BE49-F238E27FC236}">
                <a16:creationId xmlns:a16="http://schemas.microsoft.com/office/drawing/2014/main" id="{84D167A0-5946-CE90-9F89-113E746C2E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5418857" y="5775402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La Divina Misericordia de Jesús">
            <a:extLst>
              <a:ext uri="{FF2B5EF4-FFF2-40B4-BE49-F238E27FC236}">
                <a16:creationId xmlns:a16="http://schemas.microsoft.com/office/drawing/2014/main" id="{B2A51387-4D1B-A821-B13F-4B7F15F13B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71736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La Divina Misericordia de Jesús">
            <a:extLst>
              <a:ext uri="{FF2B5EF4-FFF2-40B4-BE49-F238E27FC236}">
                <a16:creationId xmlns:a16="http://schemas.microsoft.com/office/drawing/2014/main" id="{2D2BFC68-03CE-D3F3-6613-62E560EEF0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34571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La Divina Misericordia de Jesús">
            <a:extLst>
              <a:ext uri="{FF2B5EF4-FFF2-40B4-BE49-F238E27FC236}">
                <a16:creationId xmlns:a16="http://schemas.microsoft.com/office/drawing/2014/main" id="{5A2DD4CE-6A78-177B-E400-F247D43AF6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984574" y="579137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La Divina Misericordia de Jesús">
            <a:extLst>
              <a:ext uri="{FF2B5EF4-FFF2-40B4-BE49-F238E27FC236}">
                <a16:creationId xmlns:a16="http://schemas.microsoft.com/office/drawing/2014/main" id="{D2FD9DA7-0C37-A01C-20A9-0BA34AA64E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8627352" y="579137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La Divina Misericordia de Jesús">
            <a:extLst>
              <a:ext uri="{FF2B5EF4-FFF2-40B4-BE49-F238E27FC236}">
                <a16:creationId xmlns:a16="http://schemas.microsoft.com/office/drawing/2014/main" id="{A7C84213-6F10-7751-4673-6D0DF80555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930802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La Divina Misericordia de Jesús">
            <a:extLst>
              <a:ext uri="{FF2B5EF4-FFF2-40B4-BE49-F238E27FC236}">
                <a16:creationId xmlns:a16="http://schemas.microsoft.com/office/drawing/2014/main" id="{354A9DF5-1ABF-9CD1-8CBE-53D915DBDE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9963428" y="578861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La Divina Misericordia de Jesús">
            <a:extLst>
              <a:ext uri="{FF2B5EF4-FFF2-40B4-BE49-F238E27FC236}">
                <a16:creationId xmlns:a16="http://schemas.microsoft.com/office/drawing/2014/main" id="{D840D73C-89AB-7364-8221-EB16785E1E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0633581" y="578861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La Divina Misericordia de Jesús">
            <a:extLst>
              <a:ext uri="{FF2B5EF4-FFF2-40B4-BE49-F238E27FC236}">
                <a16:creationId xmlns:a16="http://schemas.microsoft.com/office/drawing/2014/main" id="{B0103A59-820D-E583-FC94-16C10E1F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1274245" y="5775403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695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831428" y="911102"/>
            <a:ext cx="570849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marR="73660" algn="just">
              <a:lnSpc>
                <a:spcPct val="150000"/>
              </a:lnSpc>
              <a:spcBef>
                <a:spcPts val="815"/>
              </a:spcBef>
              <a:spcAft>
                <a:spcPts val="0"/>
              </a:spcAft>
            </a:pP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Padre eterno, te ofrezco el cuerpo y la sangre, el alma y la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divinidad de tu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amadísimo hijo, nuestro señor Jesucristo, como propiciación de nuestros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pecados</a:t>
            </a:r>
            <a:r>
              <a:rPr lang="es-ES" sz="3200" b="1" i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  los del mundo</a:t>
            </a:r>
            <a:r>
              <a:rPr lang="es-ES" sz="3200" b="1" i="1" spc="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entero.</a:t>
            </a:r>
            <a:endParaRPr lang="es-CO" sz="3200" b="1" i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6" t="1846" r="2923" b="1950"/>
          <a:stretch/>
        </p:blipFill>
        <p:spPr>
          <a:xfrm>
            <a:off x="812800" y="847657"/>
            <a:ext cx="4580714" cy="55023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85414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321302" y="1760208"/>
            <a:ext cx="6664625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spcAft>
                <a:spcPts val="0"/>
              </a:spcAft>
            </a:pP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POR SU</a:t>
            </a:r>
            <a:r>
              <a:rPr lang="es-ES" sz="4000" b="1" spc="-1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DOLOROSA</a:t>
            </a:r>
            <a:r>
              <a:rPr lang="es-ES" sz="4000" b="1" spc="-1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PASIÓN</a:t>
            </a:r>
          </a:p>
          <a:p>
            <a:pPr marL="63500" algn="ctr">
              <a:spcAft>
                <a:spcPts val="0"/>
              </a:spcAft>
            </a:pPr>
            <a:endParaRPr lang="es-ES" sz="400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ctr">
              <a:spcAft>
                <a:spcPts val="0"/>
              </a:spcAft>
            </a:pP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TEN</a:t>
            </a:r>
            <a:r>
              <a:rPr lang="es-ES" sz="3600" b="1" i="1" spc="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</a:t>
            </a:r>
            <a:r>
              <a:rPr lang="es-ES" sz="3600" b="1" i="1" spc="1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3600" b="1" i="1" spc="-3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</a:t>
            </a:r>
            <a:r>
              <a:rPr lang="es-ES" sz="3600" b="1" i="1" spc="-1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3600" b="1" i="1" spc="-3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3600" b="1" i="1" spc="-1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MUNDO</a:t>
            </a:r>
            <a:r>
              <a:rPr lang="es-ES" sz="3600" b="1" i="1" spc="-1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ENTERO.</a:t>
            </a:r>
            <a:endParaRPr lang="es-CO" sz="3600" b="1" i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pic>
        <p:nvPicPr>
          <p:cNvPr id="9" name="Picture 8" descr="Lo que tienes que saber sobre el ángel que consoló a Jesús durante la  Agonía en el Huert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0" r="-1"/>
          <a:stretch/>
        </p:blipFill>
        <p:spPr bwMode="auto">
          <a:xfrm rot="10800000" flipV="1">
            <a:off x="130100" y="579118"/>
            <a:ext cx="5520957" cy="5299198"/>
          </a:xfrm>
          <a:prstGeom prst="rect">
            <a:avLst/>
          </a:prstGeom>
          <a:noFill/>
          <a:effectLst>
            <a:softEdge rad="330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a Divina Misericordia de Jesús">
            <a:extLst>
              <a:ext uri="{FF2B5EF4-FFF2-40B4-BE49-F238E27FC236}">
                <a16:creationId xmlns:a16="http://schemas.microsoft.com/office/drawing/2014/main" id="{D24337A5-6BE5-C76B-27AD-91A35D0C8C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047207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La Divina Misericordia de Jesús">
            <a:extLst>
              <a:ext uri="{FF2B5EF4-FFF2-40B4-BE49-F238E27FC236}">
                <a16:creationId xmlns:a16="http://schemas.microsoft.com/office/drawing/2014/main" id="{84D167A0-5946-CE90-9F89-113E746C2E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5418857" y="5775402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La Divina Misericordia de Jesús">
            <a:extLst>
              <a:ext uri="{FF2B5EF4-FFF2-40B4-BE49-F238E27FC236}">
                <a16:creationId xmlns:a16="http://schemas.microsoft.com/office/drawing/2014/main" id="{B2A51387-4D1B-A821-B13F-4B7F15F13B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71736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La Divina Misericordia de Jesús">
            <a:extLst>
              <a:ext uri="{FF2B5EF4-FFF2-40B4-BE49-F238E27FC236}">
                <a16:creationId xmlns:a16="http://schemas.microsoft.com/office/drawing/2014/main" id="{2D2BFC68-03CE-D3F3-6613-62E560EEF0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34571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La Divina Misericordia de Jesús">
            <a:extLst>
              <a:ext uri="{FF2B5EF4-FFF2-40B4-BE49-F238E27FC236}">
                <a16:creationId xmlns:a16="http://schemas.microsoft.com/office/drawing/2014/main" id="{5A2DD4CE-6A78-177B-E400-F247D43AF6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984574" y="579137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La Divina Misericordia de Jesús">
            <a:extLst>
              <a:ext uri="{FF2B5EF4-FFF2-40B4-BE49-F238E27FC236}">
                <a16:creationId xmlns:a16="http://schemas.microsoft.com/office/drawing/2014/main" id="{D2FD9DA7-0C37-A01C-20A9-0BA34AA64E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8627352" y="579137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La Divina Misericordia de Jesús">
            <a:extLst>
              <a:ext uri="{FF2B5EF4-FFF2-40B4-BE49-F238E27FC236}">
                <a16:creationId xmlns:a16="http://schemas.microsoft.com/office/drawing/2014/main" id="{A7C84213-6F10-7751-4673-6D0DF80555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930802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La Divina Misericordia de Jesús">
            <a:extLst>
              <a:ext uri="{FF2B5EF4-FFF2-40B4-BE49-F238E27FC236}">
                <a16:creationId xmlns:a16="http://schemas.microsoft.com/office/drawing/2014/main" id="{354A9DF5-1ABF-9CD1-8CBE-53D915DBDE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9963428" y="578861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La Divina Misericordia de Jesús">
            <a:extLst>
              <a:ext uri="{FF2B5EF4-FFF2-40B4-BE49-F238E27FC236}">
                <a16:creationId xmlns:a16="http://schemas.microsoft.com/office/drawing/2014/main" id="{D840D73C-89AB-7364-8221-EB16785E1E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0633581" y="578861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La Divina Misericordia de Jesús">
            <a:extLst>
              <a:ext uri="{FF2B5EF4-FFF2-40B4-BE49-F238E27FC236}">
                <a16:creationId xmlns:a16="http://schemas.microsoft.com/office/drawing/2014/main" id="{B0103A59-820D-E583-FC94-16C10E1F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1274245" y="5775403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1337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6" t="1846" r="2923" b="1950"/>
          <a:stretch/>
        </p:blipFill>
        <p:spPr>
          <a:xfrm>
            <a:off x="660400" y="745308"/>
            <a:ext cx="4733114" cy="56046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sp>
        <p:nvSpPr>
          <p:cNvPr id="7" name="Rectángulo 6">
            <a:extLst>
              <a:ext uri="{FF2B5EF4-FFF2-40B4-BE49-F238E27FC236}">
                <a16:creationId xmlns:a16="http://schemas.microsoft.com/office/drawing/2014/main" id="{90188D6C-D33D-A61B-5E1A-71281453EFCF}"/>
              </a:ext>
            </a:extLst>
          </p:cNvPr>
          <p:cNvSpPr/>
          <p:nvPr/>
        </p:nvSpPr>
        <p:spPr>
          <a:xfrm>
            <a:off x="5831428" y="911102"/>
            <a:ext cx="570849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marR="73660" algn="just">
              <a:lnSpc>
                <a:spcPct val="150000"/>
              </a:lnSpc>
              <a:spcBef>
                <a:spcPts val="815"/>
              </a:spcBef>
              <a:spcAft>
                <a:spcPts val="0"/>
              </a:spcAft>
            </a:pP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Padre eterno, te ofrezco el cuerpo y la sangre, el alma y la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divinidad de tu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amadísimo hijo, nuestro señor Jesucristo, como propiciación de nuestros</a:t>
            </a:r>
            <a:r>
              <a:rPr lang="es-ES" sz="3200" b="1" i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pecados</a:t>
            </a:r>
            <a:r>
              <a:rPr lang="es-ES" sz="3200" b="1" i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  los del mundo</a:t>
            </a:r>
            <a:r>
              <a:rPr lang="es-ES" sz="3200" b="1" i="1" spc="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entero.</a:t>
            </a:r>
            <a:endParaRPr lang="es-CO" sz="3200" b="1" i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284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321302" y="1760208"/>
            <a:ext cx="6664625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spcAft>
                <a:spcPts val="0"/>
              </a:spcAft>
            </a:pP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POR SU</a:t>
            </a:r>
            <a:r>
              <a:rPr lang="es-ES" sz="4000" b="1" spc="-1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DOLOROSA</a:t>
            </a:r>
            <a:r>
              <a:rPr lang="es-ES" sz="4000" b="1" spc="-1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PASIÓN</a:t>
            </a:r>
          </a:p>
          <a:p>
            <a:pPr marL="63500" algn="ctr">
              <a:spcAft>
                <a:spcPts val="0"/>
              </a:spcAft>
            </a:pPr>
            <a:endParaRPr lang="es-ES" sz="400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ctr">
              <a:spcAft>
                <a:spcPts val="0"/>
              </a:spcAft>
            </a:pP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TEN</a:t>
            </a:r>
            <a:r>
              <a:rPr lang="es-ES" sz="3600" b="1" i="1" spc="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</a:t>
            </a:r>
            <a:r>
              <a:rPr lang="es-ES" sz="3600" b="1" i="1" spc="1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3600" b="1" i="1" spc="-3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</a:t>
            </a:r>
            <a:r>
              <a:rPr lang="es-ES" sz="3600" b="1" i="1" spc="-1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3600" b="1" i="1" spc="-3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3600" b="1" i="1" spc="-10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MUNDO</a:t>
            </a:r>
            <a:r>
              <a:rPr lang="es-ES" sz="3600" b="1" i="1" spc="-15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600" b="1" i="1" dirty="0">
                <a:solidFill>
                  <a:srgbClr val="006F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ENTERO.</a:t>
            </a:r>
            <a:endParaRPr lang="es-CO" sz="3600" b="1" i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pic>
        <p:nvPicPr>
          <p:cNvPr id="9" name="Picture 8" descr="Lo que tienes que saber sobre el ángel que consoló a Jesús durante la  Agonía en el Huert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30" r="-1"/>
          <a:stretch/>
        </p:blipFill>
        <p:spPr bwMode="auto">
          <a:xfrm rot="10800000" flipV="1">
            <a:off x="130100" y="579118"/>
            <a:ext cx="5520957" cy="5299198"/>
          </a:xfrm>
          <a:prstGeom prst="rect">
            <a:avLst/>
          </a:prstGeom>
          <a:noFill/>
          <a:effectLst>
            <a:softEdge rad="330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a Divina Misericordia de Jesús">
            <a:extLst>
              <a:ext uri="{FF2B5EF4-FFF2-40B4-BE49-F238E27FC236}">
                <a16:creationId xmlns:a16="http://schemas.microsoft.com/office/drawing/2014/main" id="{D24337A5-6BE5-C76B-27AD-91A35D0C8C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047207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La Divina Misericordia de Jesús">
            <a:extLst>
              <a:ext uri="{FF2B5EF4-FFF2-40B4-BE49-F238E27FC236}">
                <a16:creationId xmlns:a16="http://schemas.microsoft.com/office/drawing/2014/main" id="{84D167A0-5946-CE90-9F89-113E746C2E4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5418857" y="5775402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 descr="La Divina Misericordia de Jesús">
            <a:extLst>
              <a:ext uri="{FF2B5EF4-FFF2-40B4-BE49-F238E27FC236}">
                <a16:creationId xmlns:a16="http://schemas.microsoft.com/office/drawing/2014/main" id="{B2A51387-4D1B-A821-B13F-4B7F15F13B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671736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La Divina Misericordia de Jesús">
            <a:extLst>
              <a:ext uri="{FF2B5EF4-FFF2-40B4-BE49-F238E27FC236}">
                <a16:creationId xmlns:a16="http://schemas.microsoft.com/office/drawing/2014/main" id="{2D2BFC68-03CE-D3F3-6613-62E560EEF0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34571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2" descr="La Divina Misericordia de Jesús">
            <a:extLst>
              <a:ext uri="{FF2B5EF4-FFF2-40B4-BE49-F238E27FC236}">
                <a16:creationId xmlns:a16="http://schemas.microsoft.com/office/drawing/2014/main" id="{5A2DD4CE-6A78-177B-E400-F247D43AF6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7984574" y="579137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La Divina Misericordia de Jesús">
            <a:extLst>
              <a:ext uri="{FF2B5EF4-FFF2-40B4-BE49-F238E27FC236}">
                <a16:creationId xmlns:a16="http://schemas.microsoft.com/office/drawing/2014/main" id="{D2FD9DA7-0C37-A01C-20A9-0BA34AA64E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8627352" y="579137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La Divina Misericordia de Jesús">
            <a:extLst>
              <a:ext uri="{FF2B5EF4-FFF2-40B4-BE49-F238E27FC236}">
                <a16:creationId xmlns:a16="http://schemas.microsoft.com/office/drawing/2014/main" id="{A7C84213-6F10-7751-4673-6D0DF80555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9308020" y="5788617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La Divina Misericordia de Jesús">
            <a:extLst>
              <a:ext uri="{FF2B5EF4-FFF2-40B4-BE49-F238E27FC236}">
                <a16:creationId xmlns:a16="http://schemas.microsoft.com/office/drawing/2014/main" id="{354A9DF5-1ABF-9CD1-8CBE-53D915DBDE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9963428" y="578861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La Divina Misericordia de Jesús">
            <a:extLst>
              <a:ext uri="{FF2B5EF4-FFF2-40B4-BE49-F238E27FC236}">
                <a16:creationId xmlns:a16="http://schemas.microsoft.com/office/drawing/2014/main" id="{D840D73C-89AB-7364-8221-EB16785E1E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0633581" y="5788618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" descr="La Divina Misericordia de Jesús">
            <a:extLst>
              <a:ext uri="{FF2B5EF4-FFF2-40B4-BE49-F238E27FC236}">
                <a16:creationId xmlns:a16="http://schemas.microsoft.com/office/drawing/2014/main" id="{B0103A59-820D-E583-FC94-16C10E1F92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11274245" y="5775403"/>
            <a:ext cx="503870" cy="8433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900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6677717-05BB-3601-51AD-9F4F8A4B0F4D}"/>
              </a:ext>
            </a:extLst>
          </p:cNvPr>
          <p:cNvSpPr txBox="1"/>
          <p:nvPr/>
        </p:nvSpPr>
        <p:spPr>
          <a:xfrm>
            <a:off x="3507157" y="118968"/>
            <a:ext cx="542321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3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Recomendaciones para la oración</a:t>
            </a:r>
            <a:endParaRPr lang="es-MX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419718" y="752479"/>
            <a:ext cx="1137471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CO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Apagar sus micrófonos y cámaras.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CO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Encender el micrófono solo cuando nos corresponde la oración.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CO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Respetar el orden designado de la oración.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CO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 caso de que la participante no responda, la oración </a:t>
            </a:r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queda a cargo de la encargada (la participante ya no podrá retomar la oración</a:t>
            </a:r>
            <a:r>
              <a:rPr lang="es-MX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MX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</a:t>
            </a:r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podemos decir </a:t>
            </a:r>
            <a:r>
              <a:rPr lang="es-MX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 </a:t>
            </a:r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siento, no escuche, o alguna frase referente a no poder tomar la </a:t>
            </a:r>
            <a:r>
              <a:rPr lang="es-MX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oración.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MX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</a:t>
            </a:r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pedimos estar en absoluto silencio ya que nuestro Señor se hace presente en cada uno de nuestros hogares porque Él nos dice: “que donde dos o mas estén reunidos en mi nombre, yo estaré en medio de ustedes” </a:t>
            </a:r>
            <a:r>
              <a:rPr lang="es-MX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Mt. </a:t>
            </a:r>
            <a:r>
              <a:rPr lang="es-MX" sz="2800" b="1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18,20.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s-MX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</a:t>
            </a:r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pedimos estar al pendiente del turno de la oración que se les haya </a:t>
            </a:r>
            <a:r>
              <a:rPr lang="es-MX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asignado.</a:t>
            </a:r>
            <a:endParaRPr lang="es-CO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CO" sz="20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Muchas gracias.</a:t>
            </a:r>
            <a:endParaRPr lang="es-CO" sz="2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3276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55494" y="487080"/>
            <a:ext cx="6342584" cy="59465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20700" lvl="1">
              <a:lnSpc>
                <a:spcPct val="150000"/>
              </a:lnSpc>
              <a:spcBef>
                <a:spcPts val="255"/>
              </a:spcBef>
            </a:pPr>
            <a:r>
              <a:rPr lang="es-ES" sz="3200" b="1" i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r>
              <a:rPr lang="es-ES" sz="3600" b="1" i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DOXOLOGÍA FINAL</a:t>
            </a:r>
          </a:p>
          <a:p>
            <a:pPr marL="520700" lvl="1" algn="ctr">
              <a:lnSpc>
                <a:spcPct val="150000"/>
              </a:lnSpc>
              <a:spcBef>
                <a:spcPts val="255"/>
              </a:spcBef>
            </a:pPr>
            <a:r>
              <a:rPr lang="es-ES" sz="3000" b="1" i="1" spc="6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SANTO DIOS</a:t>
            </a:r>
          </a:p>
          <a:p>
            <a:pPr marL="520700" lvl="1" algn="ctr">
              <a:lnSpc>
                <a:spcPct val="150000"/>
              </a:lnSpc>
              <a:spcBef>
                <a:spcPts val="255"/>
              </a:spcBef>
            </a:pPr>
            <a:r>
              <a:rPr lang="es-ES" sz="3000" b="1" i="1" spc="6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SANTO FUERTE</a:t>
            </a:r>
          </a:p>
          <a:p>
            <a:pPr marL="520700" lvl="1" algn="ctr">
              <a:lnSpc>
                <a:spcPct val="150000"/>
              </a:lnSpc>
              <a:spcBef>
                <a:spcPts val="255"/>
              </a:spcBef>
            </a:pPr>
            <a:r>
              <a:rPr lang="es-ES" sz="3000" b="1" i="1" spc="600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SANTO INMORTAL</a:t>
            </a:r>
            <a:endParaRPr lang="es-CO" sz="3000" b="1" i="1" spc="600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marR="4469765">
              <a:lnSpc>
                <a:spcPct val="150000"/>
              </a:lnSpc>
              <a:spcBef>
                <a:spcPts val="810"/>
              </a:spcBef>
              <a:spcAft>
                <a:spcPts val="0"/>
              </a:spcAft>
            </a:pPr>
            <a:r>
              <a:rPr lang="es-ES" sz="3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</a:t>
            </a:r>
            <a:endParaRPr lang="es-CO" sz="30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ctr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es-ES" sz="3000" b="1" i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TEN</a:t>
            </a:r>
            <a:r>
              <a:rPr lang="es-ES" sz="3000" b="1" i="1" spc="-5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000" b="1" i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PIEDAD</a:t>
            </a:r>
            <a:r>
              <a:rPr lang="es-ES" sz="3000" b="1" i="1" spc="-15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000" b="1" i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3000" b="1" i="1" spc="-35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000" b="1" i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</a:t>
            </a:r>
            <a:r>
              <a:rPr lang="es-ES" sz="3000" b="1" i="1" spc="-40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000" b="1" i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3000" b="1" i="1" spc="-15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63500" algn="ctr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es-ES" sz="3000" b="1" i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3000" b="1" i="1" spc="-20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000" b="1" i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MUNDO</a:t>
            </a:r>
            <a:r>
              <a:rPr lang="es-ES" sz="3000" b="1" i="1" spc="-5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000" b="1" i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</a:t>
            </a:r>
          </a:p>
          <a:p>
            <a:pPr marL="63500" algn="ctr">
              <a:lnSpc>
                <a:spcPct val="150000"/>
              </a:lnSpc>
              <a:spcBef>
                <a:spcPts val="20"/>
              </a:spcBef>
              <a:spcAft>
                <a:spcPts val="0"/>
              </a:spcAft>
            </a:pPr>
            <a:r>
              <a:rPr lang="es-ES" sz="3200" b="1" spc="3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s-ES" sz="20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TRES</a:t>
            </a:r>
            <a:r>
              <a:rPr lang="es-ES" sz="2000" b="1" i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0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VECES).</a:t>
            </a:r>
            <a:endParaRPr lang="es-CO" sz="2000" b="1" i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8078" y="1048871"/>
            <a:ext cx="4941840" cy="50960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5" name="Grupo 4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6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40486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6021434" y="1289402"/>
            <a:ext cx="5518484" cy="4850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lnSpc>
                <a:spcPts val="1460"/>
              </a:lnSpc>
              <a:spcBef>
                <a:spcPts val="810"/>
              </a:spcBef>
              <a:spcAft>
                <a:spcPts val="0"/>
              </a:spcAft>
            </a:pPr>
            <a:r>
              <a:rPr lang="es-ES" sz="3200" b="1" i="1" spc="300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ORACIÓN</a:t>
            </a:r>
          </a:p>
          <a:p>
            <a:pPr marL="63500" algn="ctr">
              <a:lnSpc>
                <a:spcPts val="1460"/>
              </a:lnSpc>
              <a:spcBef>
                <a:spcPts val="810"/>
              </a:spcBef>
              <a:spcAft>
                <a:spcPts val="0"/>
              </a:spcAft>
            </a:pPr>
            <a:endParaRPr lang="es-CO" sz="32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ctr">
              <a:spcAft>
                <a:spcPts val="0"/>
              </a:spcAft>
            </a:pP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Oh</a:t>
            </a:r>
            <a:r>
              <a:rPr lang="es-ES" sz="40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Sangre</a:t>
            </a:r>
            <a:r>
              <a:rPr lang="es-ES" sz="40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40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Agua</a:t>
            </a:r>
            <a:r>
              <a:rPr lang="es-ES" sz="40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</a:t>
            </a:r>
            <a:r>
              <a:rPr lang="es-ES" sz="40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brotaste</a:t>
            </a:r>
            <a:r>
              <a:rPr lang="es-ES" sz="40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40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Corazón</a:t>
            </a:r>
            <a:r>
              <a:rPr lang="es-ES" sz="40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40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Jesús,</a:t>
            </a:r>
            <a:r>
              <a:rPr lang="es-ES" sz="40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como</a:t>
            </a:r>
            <a:r>
              <a:rPr lang="es-ES" sz="40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una</a:t>
            </a:r>
            <a:r>
              <a:rPr lang="es-ES" sz="40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Fuente</a:t>
            </a:r>
            <a:r>
              <a:rPr lang="es-ES" sz="40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40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</a:t>
            </a:r>
            <a:r>
              <a:rPr lang="es-ES" sz="4000" b="1" spc="-2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para</a:t>
            </a:r>
            <a:r>
              <a:rPr lang="es-ES" sz="40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nosotros,</a:t>
            </a:r>
            <a:r>
              <a:rPr lang="es-ES" sz="40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 Ti</a:t>
            </a:r>
            <a:r>
              <a:rPr lang="es-ES" sz="4000" b="1" spc="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4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confío.</a:t>
            </a:r>
          </a:p>
          <a:p>
            <a:pPr marL="63500" algn="ctr">
              <a:spcAft>
                <a:spcPts val="0"/>
              </a:spcAft>
            </a:pPr>
            <a:endParaRPr lang="es-CO" sz="40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ctr">
              <a:lnSpc>
                <a:spcPts val="1455"/>
              </a:lnSpc>
              <a:spcAft>
                <a:spcPts val="0"/>
              </a:spcAft>
            </a:pPr>
            <a:r>
              <a:rPr lang="es-E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Jesús en Ti confío </a:t>
            </a:r>
          </a:p>
          <a:p>
            <a:pPr marL="63500" algn="ctr">
              <a:lnSpc>
                <a:spcPts val="1455"/>
              </a:lnSpc>
              <a:spcAft>
                <a:spcPts val="0"/>
              </a:spcAft>
            </a:pPr>
            <a:endParaRPr lang="es-ES" sz="320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ctr">
              <a:lnSpc>
                <a:spcPts val="1455"/>
              </a:lnSpc>
              <a:spcAft>
                <a:spcPts val="0"/>
              </a:spcAft>
            </a:pPr>
            <a:r>
              <a:rPr lang="es-ES" sz="24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(Tres</a:t>
            </a:r>
            <a:r>
              <a:rPr lang="es-ES" sz="2400" b="1" i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veces)</a:t>
            </a:r>
            <a:endParaRPr lang="es-CO" sz="2400" b="1" i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203" y="372704"/>
            <a:ext cx="4827912" cy="59447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16180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880034" y="2117861"/>
            <a:ext cx="7420122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spcBef>
                <a:spcPts val="5"/>
              </a:spcBef>
              <a:spcAft>
                <a:spcPts val="0"/>
              </a:spcAft>
            </a:pPr>
            <a:r>
              <a:rPr lang="es-ES" sz="4000" b="1" spc="300" dirty="0">
                <a:solidFill>
                  <a:srgbClr val="FF0000"/>
                </a:solidFill>
                <a:latin typeface="Edwardian Script ITC" panose="030303020407070D0804" pitchFamily="66" charset="0"/>
                <a:ea typeface="Calibri" panose="020F0502020204030204" pitchFamily="34" charset="0"/>
                <a:cs typeface="Times New Roman" panose="02020603050405020304" pitchFamily="18" charset="0"/>
              </a:rPr>
              <a:t>A la Divina Misericordia</a:t>
            </a:r>
          </a:p>
          <a:p>
            <a:pPr marL="63500" algn="ctr">
              <a:spcBef>
                <a:spcPts val="5"/>
              </a:spcBef>
              <a:spcAft>
                <a:spcPts val="0"/>
              </a:spcAft>
            </a:pPr>
            <a:endParaRPr lang="es-ES" sz="3200" b="1" i="1" dirty="0" smtClean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ctr">
              <a:spcBef>
                <a:spcPts val="5"/>
              </a:spcBef>
              <a:spcAft>
                <a:spcPts val="0"/>
              </a:spcAft>
            </a:pPr>
            <a:r>
              <a:rPr lang="es-ES" sz="3200" b="1" i="1" dirty="0" smtClean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</a:t>
            </a:r>
            <a:r>
              <a:rPr lang="es-ES" sz="3200" b="1" i="1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Amor</a:t>
            </a:r>
            <a:r>
              <a:rPr lang="es-ES" sz="3200" b="1" i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3200" b="1" i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Dios</a:t>
            </a:r>
            <a:r>
              <a:rPr lang="es-ES" sz="3200" b="1" i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</a:t>
            </a:r>
            <a:r>
              <a:rPr lang="es-ES" sz="3200" b="1" i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 flor</a:t>
            </a:r>
            <a:r>
              <a:rPr lang="es-ES" sz="3200" b="1" i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3200" b="1" i="1" spc="-3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</a:t>
            </a:r>
            <a:r>
              <a:rPr lang="es-ES" sz="3200" b="1" i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63500" algn="ctr">
              <a:spcBef>
                <a:spcPts val="5"/>
              </a:spcBef>
              <a:spcAft>
                <a:spcPts val="0"/>
              </a:spcAft>
            </a:pP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 es</a:t>
            </a:r>
            <a:r>
              <a:rPr lang="es-ES" sz="3200" b="1" i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</a:t>
            </a:r>
            <a:r>
              <a:rPr lang="es-ES" sz="3200" b="1" i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fruto.</a:t>
            </a:r>
            <a:endParaRPr lang="es-CO" sz="3200" b="1" i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ctr">
              <a:spcBef>
                <a:spcPts val="815"/>
              </a:spcBef>
              <a:spcAft>
                <a:spcPts val="0"/>
              </a:spcAft>
            </a:pP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</a:t>
            </a:r>
            <a:r>
              <a:rPr lang="es-ES" sz="3200" b="1" i="1" spc="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</a:t>
            </a:r>
            <a:r>
              <a:rPr lang="es-ES" sz="3200" b="1" i="1" spc="7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alma</a:t>
            </a:r>
            <a:r>
              <a:rPr lang="es-ES" sz="3200" b="1" i="1" spc="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</a:t>
            </a:r>
            <a:r>
              <a:rPr lang="es-ES" sz="3200" b="1" i="1" spc="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duda</a:t>
            </a:r>
            <a:r>
              <a:rPr lang="es-ES" sz="3200" b="1" i="1" spc="7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lea</a:t>
            </a:r>
            <a:r>
              <a:rPr lang="es-ES" sz="3200" b="1" i="1" spc="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estas </a:t>
            </a:r>
          </a:p>
          <a:p>
            <a:pPr marL="63500" algn="ctr">
              <a:spcBef>
                <a:spcPts val="815"/>
              </a:spcBef>
              <a:spcAft>
                <a:spcPts val="0"/>
              </a:spcAft>
            </a:pP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consideraciones</a:t>
            </a:r>
            <a:r>
              <a:rPr lang="es-ES" sz="3200" b="1" i="1" spc="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sobre</a:t>
            </a:r>
          </a:p>
          <a:p>
            <a:pPr marL="63500" algn="ctr">
              <a:spcBef>
                <a:spcPts val="815"/>
              </a:spcBef>
              <a:spcAft>
                <a:spcPts val="0"/>
              </a:spcAft>
            </a:pPr>
            <a:r>
              <a:rPr lang="es-ES" sz="3200" b="1" i="1" spc="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</a:t>
            </a:r>
            <a:r>
              <a:rPr lang="es-ES" sz="3200" b="1" i="1" spc="7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Divina</a:t>
            </a:r>
            <a:r>
              <a:rPr lang="es-ES" sz="3200" b="1" i="1" spc="7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</a:t>
            </a:r>
            <a:r>
              <a:rPr lang="es-ES" sz="3200" b="1" i="1" spc="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3200" b="1" i="1" spc="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</a:t>
            </a:r>
            <a:r>
              <a:rPr lang="es-ES" sz="3200" b="1" i="1" spc="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haga</a:t>
            </a:r>
            <a:r>
              <a:rPr lang="es-ES" sz="3200" b="1" i="1" spc="-2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confiada.</a:t>
            </a:r>
            <a:r>
              <a:rPr lang="es-ES" sz="3200" b="1" i="1" spc="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(287)</a:t>
            </a:r>
            <a:endParaRPr lang="es-CO" sz="3200" b="1" i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231" y="381848"/>
            <a:ext cx="4247313" cy="60189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sp>
        <p:nvSpPr>
          <p:cNvPr id="8" name="CuadroTexto 7">
            <a:extLst>
              <a:ext uri="{FF2B5EF4-FFF2-40B4-BE49-F238E27FC236}">
                <a16:creationId xmlns:a16="http://schemas.microsoft.com/office/drawing/2014/main" id="{3E33746C-7085-C506-271D-202E645B3185}"/>
              </a:ext>
            </a:extLst>
          </p:cNvPr>
          <p:cNvSpPr txBox="1"/>
          <p:nvPr/>
        </p:nvSpPr>
        <p:spPr>
          <a:xfrm>
            <a:off x="5869859" y="372857"/>
            <a:ext cx="7128386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3500" marR="1573530" algn="ctr">
              <a:spcBef>
                <a:spcPts val="815"/>
              </a:spcBef>
            </a:pPr>
            <a:r>
              <a:rPr lang="es-ES" sz="3500" b="1" spc="300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Alabanzas de                 Santa María Faustina </a:t>
            </a:r>
            <a:r>
              <a:rPr lang="es-ES" sz="3500" b="1" spc="300" dirty="0" err="1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Kowalska</a:t>
            </a:r>
            <a:r>
              <a:rPr lang="es-ES" sz="3500" b="1" spc="300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500" b="1" dirty="0">
                <a:solidFill>
                  <a:srgbClr val="0070C0"/>
                </a:solidFill>
              </a:rPr>
              <a:t>949 (295-297). </a:t>
            </a:r>
            <a:endParaRPr lang="es-ES" sz="3500" b="1" spc="300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4533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1857522" y="581655"/>
            <a:ext cx="2758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 EN TI CONFÍO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23585" y="1043320"/>
            <a:ext cx="5187448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endParaRPr lang="es-MX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brota del seno del Padre.</a:t>
            </a:r>
          </a:p>
          <a:p>
            <a:endParaRPr lang="es-MX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supremo atributo de Dios.</a:t>
            </a:r>
          </a:p>
          <a:p>
            <a:endParaRPr lang="es-MX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misterio incomprensible.</a:t>
            </a:r>
          </a:p>
          <a:p>
            <a:endParaRPr lang="es-MX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fuente que brota del misterio de la Santísima Trinidad.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911102"/>
            <a:ext cx="4944454" cy="5441187"/>
          </a:xfrm>
          <a:prstGeom prst="rect">
            <a:avLst/>
          </a:prstGeom>
          <a:effectLst>
            <a:softEdge rad="254000"/>
          </a:effectLst>
        </p:spPr>
      </p:pic>
      <p:grpSp>
        <p:nvGrpSpPr>
          <p:cNvPr id="9" name="Grupo 8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11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12" name="Imagen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2528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484233" y="890228"/>
            <a:ext cx="5767977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MX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insondable para todo entendimiento humano o angélico.</a:t>
            </a:r>
          </a:p>
          <a:p>
            <a:endParaRPr lang="es-MX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de donde brotan toda vida y felicidad.</a:t>
            </a:r>
          </a:p>
          <a:p>
            <a:endParaRPr lang="es-MX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más sublime que los cielos.</a:t>
            </a:r>
          </a:p>
          <a:p>
            <a:endParaRPr lang="es-MX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fuente de milagros y maravillas.</a:t>
            </a:r>
          </a:p>
          <a:p>
            <a:endParaRPr lang="es-MX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abarca todo el universo.</a:t>
            </a:r>
            <a:endParaRPr lang="es-MX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1820665" y="659395"/>
            <a:ext cx="27093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sz="24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 EN TI CONFÍO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3" t="1170" r="4888" b="5263"/>
          <a:stretch/>
        </p:blipFill>
        <p:spPr>
          <a:xfrm>
            <a:off x="6474883" y="1084531"/>
            <a:ext cx="4484470" cy="55216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7" name="Grupo 6"/>
          <p:cNvGrpSpPr/>
          <p:nvPr/>
        </p:nvGrpSpPr>
        <p:grpSpPr>
          <a:xfrm>
            <a:off x="10646956" y="497458"/>
            <a:ext cx="1096817" cy="587073"/>
            <a:chOff x="10708740" y="324029"/>
            <a:chExt cx="1096817" cy="587073"/>
          </a:xfrm>
        </p:grpSpPr>
        <p:pic>
          <p:nvPicPr>
            <p:cNvPr id="8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9" name="Imagen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9588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24954" y="911102"/>
            <a:ext cx="5395786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baja al mundo en la Persona del Verbo encarnado.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manó de la herida abierta del Corazón de Jesús.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encerrada en el Corazón de Jesús para los pecadores.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impenetrable en la institución de la Sagrada Hostia.</a:t>
            </a:r>
          </a:p>
        </p:txBody>
      </p:sp>
      <p:sp>
        <p:nvSpPr>
          <p:cNvPr id="13" name="CuadroTexto 12"/>
          <p:cNvSpPr txBox="1"/>
          <p:nvPr/>
        </p:nvSpPr>
        <p:spPr>
          <a:xfrm>
            <a:off x="1797396" y="348285"/>
            <a:ext cx="2807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 EN TI CONFÍO</a:t>
            </a:r>
          </a:p>
        </p:txBody>
      </p:sp>
      <p:grpSp>
        <p:nvGrpSpPr>
          <p:cNvPr id="14" name="Grupo 1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15" name="image1.png" descr="C:\Users\Danae\Downloads\Mater_Fatima_1.png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16" name="Imagen 1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4" b="8821"/>
          <a:stretch/>
        </p:blipFill>
        <p:spPr>
          <a:xfrm>
            <a:off x="6190735" y="1000897"/>
            <a:ext cx="5083544" cy="55425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33563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512030" y="1043320"/>
            <a:ext cx="588877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en la institución de la Santa Iglesia.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en el sacramento del Santo Bautismo.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en nuestra justificación por Jesucristo.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nos acompaña durante toda la vida.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nos abraza especialmente a la hora de la muerte.</a:t>
            </a:r>
            <a:endParaRPr lang="es-MX" sz="2600" dirty="0">
              <a:solidFill>
                <a:schemeClr val="bg1"/>
              </a:solidFill>
            </a:endParaRPr>
          </a:p>
        </p:txBody>
      </p:sp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6851252" y="1043319"/>
            <a:ext cx="4529321" cy="5632311"/>
            <a:chOff x="13810" y="-5272"/>
            <a:chExt cx="4132" cy="6460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09" y="-5273"/>
              <a:ext cx="4132" cy="6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4" descr="Faustyna Kowalska – FJM-Ritter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74" y="-1558"/>
              <a:ext cx="1574" cy="23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2" name="CuadroTexto 11"/>
          <p:cNvSpPr txBox="1"/>
          <p:nvPr/>
        </p:nvSpPr>
        <p:spPr>
          <a:xfrm>
            <a:off x="1857522" y="581655"/>
            <a:ext cx="2807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 EN TI CONFÍO</a:t>
            </a:r>
          </a:p>
        </p:txBody>
      </p:sp>
      <p:grpSp>
        <p:nvGrpSpPr>
          <p:cNvPr id="13" name="Grupo 12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14" name="image1.png" descr="C:\Users\Danae\Downloads\Mater_Fatima_1.png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15" name="Imagen 1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3113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251952" y="795843"/>
            <a:ext cx="583992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nos otorga la vida inmortal.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nos acompaña en cada momento de nuestra vida.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nos protege del fuego infernal.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en la conversión de los pecadores empedernidos.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asombro para los ángeles, incomprensible para los Santos.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8221" r="11987"/>
          <a:stretch/>
        </p:blipFill>
        <p:spPr>
          <a:xfrm>
            <a:off x="6398463" y="1043320"/>
            <a:ext cx="5407094" cy="5485533"/>
          </a:xfrm>
          <a:prstGeom prst="rect">
            <a:avLst/>
          </a:prstGeom>
          <a:effectLst>
            <a:softEdge rad="304800"/>
          </a:effectLst>
        </p:spPr>
      </p:pic>
      <p:sp>
        <p:nvSpPr>
          <p:cNvPr id="7" name="CuadroTexto 6"/>
          <p:cNvSpPr txBox="1"/>
          <p:nvPr/>
        </p:nvSpPr>
        <p:spPr>
          <a:xfrm>
            <a:off x="1768327" y="334178"/>
            <a:ext cx="2807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 EN TI CONFÍO</a:t>
            </a:r>
          </a:p>
        </p:txBody>
      </p:sp>
      <p:grpSp>
        <p:nvGrpSpPr>
          <p:cNvPr id="9" name="Grupo 8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11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12" name="Imagen 11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4566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75565" y="913783"/>
            <a:ext cx="578573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insondable en todos los misterios de Dios.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nos rescata de toda miseria.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fuente de nuestra </a:t>
            </a:r>
          </a:p>
          <a:p>
            <a:pPr>
              <a:lnSpc>
                <a:spcPct val="150000"/>
              </a:lnSpc>
            </a:pP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felicidad y deleite.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de la nada </a:t>
            </a:r>
          </a:p>
          <a:p>
            <a:pPr>
              <a:lnSpc>
                <a:spcPct val="150000"/>
              </a:lnSpc>
            </a:pP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nos llamó a la existencia.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abarca todas</a:t>
            </a:r>
          </a:p>
          <a:p>
            <a:pPr>
              <a:lnSpc>
                <a:spcPct val="150000"/>
              </a:lnSpc>
            </a:pP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las obras de sus manos.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</a:extLst>
          </a:blip>
          <a:srcRect l="5208" t="2276" r="1830" b="9220"/>
          <a:stretch/>
        </p:blipFill>
        <p:spPr>
          <a:xfrm>
            <a:off x="6261297" y="985659"/>
            <a:ext cx="5156345" cy="5486294"/>
          </a:xfrm>
          <a:prstGeom prst="rect">
            <a:avLst/>
          </a:prstGeom>
          <a:effectLst>
            <a:softEdge rad="254000"/>
          </a:effectLst>
        </p:spPr>
      </p:pic>
      <p:sp>
        <p:nvSpPr>
          <p:cNvPr id="7" name="CuadroTexto 6"/>
          <p:cNvSpPr txBox="1"/>
          <p:nvPr/>
        </p:nvSpPr>
        <p:spPr>
          <a:xfrm>
            <a:off x="1857522" y="581655"/>
            <a:ext cx="2807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 EN TI CONFÍO</a:t>
            </a:r>
          </a:p>
        </p:txBody>
      </p:sp>
      <p:grpSp>
        <p:nvGrpSpPr>
          <p:cNvPr id="9" name="Grupo 8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11" name="image1.png" descr="C:\Users\Danae\Downloads\Mater_Fatima_1.png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12" name="Imagen 11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0548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11054" y="865755"/>
            <a:ext cx="7114211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corona de todas las obras de Dios.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en la que estamos todos sumergidos.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dulce consuelo para los corazones angustiados.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única esperanza de las almas desesperadas.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remanso de corazones, paz ante el temor.</a:t>
            </a:r>
            <a:endParaRPr lang="es-MX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857522" y="581655"/>
            <a:ext cx="2807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 EN TI CONFÍO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5551" y="958981"/>
            <a:ext cx="4143941" cy="55390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11" name="Grupo 10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12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13" name="Imagen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72164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1.png" descr="C:\Users\Danae\Downloads\Mater_Fatima_1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555704" y="294740"/>
            <a:ext cx="1041375" cy="1047851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5945680" y="803138"/>
            <a:ext cx="435208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3600" b="1" dirty="0">
                <a:solidFill>
                  <a:schemeClr val="bg1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DEVOCIÓN</a:t>
            </a:r>
            <a:r>
              <a:rPr lang="es-ES" sz="3600" b="1" spc="-15" dirty="0">
                <a:solidFill>
                  <a:schemeClr val="bg1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 </a:t>
            </a:r>
            <a:r>
              <a:rPr lang="es-ES" sz="3600" b="1" dirty="0">
                <a:solidFill>
                  <a:schemeClr val="bg1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A</a:t>
            </a:r>
            <a:r>
              <a:rPr lang="es-ES" sz="3600" b="1" spc="-10" dirty="0">
                <a:solidFill>
                  <a:schemeClr val="bg1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 </a:t>
            </a:r>
            <a:r>
              <a:rPr lang="es-ES" sz="3600" b="1" dirty="0">
                <a:solidFill>
                  <a:schemeClr val="bg1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LA</a:t>
            </a:r>
            <a:r>
              <a:rPr lang="es-ES" sz="3600" b="1" spc="-25" dirty="0">
                <a:solidFill>
                  <a:schemeClr val="bg1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 </a:t>
            </a:r>
            <a:r>
              <a:rPr lang="es-ES" sz="3600" b="1" dirty="0">
                <a:solidFill>
                  <a:schemeClr val="bg1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DIVINA</a:t>
            </a:r>
            <a:r>
              <a:rPr lang="es-ES" sz="3600" b="1" spc="-15" dirty="0">
                <a:solidFill>
                  <a:schemeClr val="bg1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 </a:t>
            </a:r>
            <a:r>
              <a:rPr lang="es-ES" sz="3600" b="1" dirty="0">
                <a:solidFill>
                  <a:schemeClr val="bg1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MISERICORDIA</a:t>
            </a:r>
            <a:endParaRPr lang="es-CO" sz="3600" b="1" dirty="0">
              <a:solidFill>
                <a:schemeClr val="bg1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5531505" y="5224713"/>
            <a:ext cx="5544886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spcBef>
                <a:spcPts val="800"/>
              </a:spcBef>
            </a:pP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s-ES" sz="2800" b="1" spc="5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 Nombre</a:t>
            </a:r>
            <a:r>
              <a:rPr lang="es-ES" sz="2800" b="1" spc="-20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2800" b="1" spc="15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Padre,</a:t>
            </a:r>
            <a:r>
              <a:rPr lang="es-ES" sz="2800" b="1" spc="-25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800" b="1" spc="-5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 Hijo,</a:t>
            </a:r>
            <a:r>
              <a:rPr lang="es-ES" sz="2800" b="1" spc="-25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800" b="1" spc="-10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2800" b="1" spc="-15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Espíritu</a:t>
            </a:r>
            <a:r>
              <a:rPr lang="es-ES" sz="2800" b="1" spc="-15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Santo.</a:t>
            </a:r>
            <a:r>
              <a:rPr lang="es-ES" sz="2800" b="1" spc="-30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Amén.</a:t>
            </a:r>
            <a:endParaRPr lang="es-CO" sz="2800" b="1" dirty="0">
              <a:solidFill>
                <a:srgbClr val="00729A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2717" y="335208"/>
            <a:ext cx="618788" cy="1007383"/>
          </a:xfrm>
          <a:prstGeom prst="rect">
            <a:avLst/>
          </a:prstGeom>
        </p:spPr>
      </p:pic>
      <p:grpSp>
        <p:nvGrpSpPr>
          <p:cNvPr id="6" name="Group 2"/>
          <p:cNvGrpSpPr>
            <a:grpSpLocks/>
          </p:cNvGrpSpPr>
          <p:nvPr/>
        </p:nvGrpSpPr>
        <p:grpSpPr bwMode="auto">
          <a:xfrm>
            <a:off x="950268" y="294740"/>
            <a:ext cx="3548274" cy="5820339"/>
            <a:chOff x="13810" y="-5272"/>
            <a:chExt cx="4132" cy="6460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09" y="-5273"/>
              <a:ext cx="4132" cy="64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8" name="Picture 4" descr="Faustyna Kowalska – FJM-Ritter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74" y="-1558"/>
              <a:ext cx="1574" cy="23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" name="Rectángulo 8"/>
          <p:cNvSpPr/>
          <p:nvPr/>
        </p:nvSpPr>
        <p:spPr>
          <a:xfrm>
            <a:off x="1338220" y="6028710"/>
            <a:ext cx="35664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800" b="1" spc="300" dirty="0">
                <a:solidFill>
                  <a:srgbClr val="FF4B4B"/>
                </a:solidFill>
                <a:latin typeface="Edwardian Script ITC" panose="030303020407070D0804" pitchFamily="66" charset="0"/>
              </a:rPr>
              <a:t>Jesús en Ti, confió</a:t>
            </a: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614" y="2753809"/>
            <a:ext cx="2920576" cy="251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038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528660" y="1049340"/>
            <a:ext cx="6279913" cy="55043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gozo y éxtasis de las almas santas.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s-MX" sz="24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s-MX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isericordia Divina, que infunde esperanza, perdida ya toda esperanza".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s-MX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MX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V.  Las Misericordias de Dios son más grandes que todas sus obras.</a:t>
            </a:r>
          </a:p>
          <a:p>
            <a:pPr algn="ctr"/>
            <a:endParaRPr lang="es-MX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MX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 </a:t>
            </a:r>
            <a:r>
              <a:rPr lang="es-MX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MX" sz="28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 eso cantaré las Misericordias de Dios para siempre.</a:t>
            </a:r>
            <a:endParaRPr lang="es-MX" sz="28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s-MX" sz="2400" b="1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1857522" y="581655"/>
            <a:ext cx="28071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400" b="1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 EN TI CONFÍO</a:t>
            </a:r>
          </a:p>
        </p:txBody>
      </p:sp>
      <p:grpSp>
        <p:nvGrpSpPr>
          <p:cNvPr id="9" name="Grupo 8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11" name="image1.png" descr="C:\Users\Danae\Downloads\Mater_Fatima_1.png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12" name="Imagen 1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pic>
        <p:nvPicPr>
          <p:cNvPr id="4" name="Imagen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3153" y="1043320"/>
            <a:ext cx="4641051" cy="53074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102964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387805" y="382945"/>
            <a:ext cx="7087815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lnSpc>
                <a:spcPct val="150000"/>
              </a:lnSpc>
              <a:spcBef>
                <a:spcPts val="255"/>
              </a:spcBef>
              <a:spcAft>
                <a:spcPts val="0"/>
              </a:spcAft>
            </a:pPr>
            <a:r>
              <a:rPr lang="es-ES" sz="2800" b="1" spc="300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ORACIÓN</a:t>
            </a:r>
            <a:endParaRPr lang="es-CO" sz="2800" spc="300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marR="99060" algn="just">
              <a:lnSpc>
                <a:spcPct val="150000"/>
              </a:lnSpc>
              <a:spcAft>
                <a:spcPts val="0"/>
              </a:spcAft>
            </a:pP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Oh, Dios Eterno, en quien la misericordia es infinita y el tesoro de compasión inagotable,</a:t>
            </a:r>
            <a:r>
              <a:rPr lang="es-ES" sz="2400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vuelve</a:t>
            </a:r>
            <a:r>
              <a:rPr lang="es-ES" sz="2400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s-ES" sz="2400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</a:t>
            </a:r>
            <a:r>
              <a:rPr lang="es-ES" sz="2400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</a:t>
            </a:r>
            <a:r>
              <a:rPr lang="es-ES" sz="2400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mirada</a:t>
            </a:r>
            <a:r>
              <a:rPr lang="es-ES" sz="2400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bondadosa</a:t>
            </a:r>
            <a:r>
              <a:rPr lang="es-ES" sz="2400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400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aumenta</a:t>
            </a:r>
            <a:r>
              <a:rPr lang="es-ES" sz="2400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</a:t>
            </a:r>
            <a:r>
              <a:rPr lang="es-ES" sz="2400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</a:t>
            </a:r>
            <a:r>
              <a:rPr lang="es-ES" sz="2400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s-ES" sz="2400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nosotros,</a:t>
            </a:r>
            <a:r>
              <a:rPr lang="es-ES" sz="2400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para que</a:t>
            </a:r>
            <a:r>
              <a:rPr lang="es-ES" sz="2400" spc="-2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 momentos difíciles no nos desesperemos ni nos desalentemos, sino que, con gran</a:t>
            </a:r>
            <a:r>
              <a:rPr lang="es-ES" sz="2400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confianza, nos sometamos a Tu santa voluntad, que es el Amor y la Misericordia mismos.</a:t>
            </a:r>
            <a:r>
              <a:rPr lang="es-ES" sz="2400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Amén.</a:t>
            </a:r>
            <a:r>
              <a:rPr lang="es-ES" sz="2400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(950)</a:t>
            </a:r>
            <a:r>
              <a:rPr lang="es-CO" sz="24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63500" marR="99060" algn="ctr">
              <a:lnSpc>
                <a:spcPct val="150000"/>
              </a:lnSpc>
              <a:spcAft>
                <a:spcPts val="0"/>
              </a:spcAft>
            </a:pPr>
            <a:r>
              <a:rPr lang="es-ES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 tu</a:t>
            </a:r>
            <a:r>
              <a:rPr lang="es-ES" sz="2400" b="1" i="1" spc="-15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Divina</a:t>
            </a:r>
            <a:r>
              <a:rPr lang="es-ES" sz="2400" b="1" i="1" spc="-2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 venga</a:t>
            </a:r>
            <a:r>
              <a:rPr lang="es-ES" sz="2400" b="1" i="1" spc="5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sobre</a:t>
            </a:r>
            <a:r>
              <a:rPr lang="es-ES" sz="2400" b="1" i="1" spc="-2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</a:t>
            </a:r>
            <a:r>
              <a:rPr lang="es-ES" sz="2400" b="1" i="1" spc="-15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como</a:t>
            </a:r>
            <a:r>
              <a:rPr lang="es-ES" sz="2400" b="1" i="1" spc="-15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</a:t>
            </a:r>
            <a:r>
              <a:rPr lang="es-ES" sz="2400" b="1" i="1" spc="-15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esperamos</a:t>
            </a:r>
            <a:r>
              <a:rPr lang="es-ES" sz="2400" b="1" i="1" spc="-15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400" b="1" i="1" spc="-25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ti.</a:t>
            </a:r>
            <a:r>
              <a:rPr lang="es-CO" sz="2000" b="1" i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63500" marR="99060" algn="ctr">
              <a:lnSpc>
                <a:spcPct val="150000"/>
              </a:lnSpc>
              <a:spcAft>
                <a:spcPts val="0"/>
              </a:spcAft>
            </a:pPr>
            <a:r>
              <a:rPr lang="es-ES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(tres</a:t>
            </a:r>
            <a:r>
              <a:rPr lang="es-ES" i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i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veces)</a:t>
            </a:r>
            <a:endParaRPr lang="es-CO" i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49" b="4367"/>
          <a:stretch/>
        </p:blipFill>
        <p:spPr>
          <a:xfrm>
            <a:off x="7721061" y="1062681"/>
            <a:ext cx="3919004" cy="531200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4941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/>
          <p:cNvSpPr/>
          <p:nvPr/>
        </p:nvSpPr>
        <p:spPr>
          <a:xfrm>
            <a:off x="495830" y="399795"/>
            <a:ext cx="5919538" cy="60119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lnSpc>
                <a:spcPct val="150000"/>
              </a:lnSpc>
              <a:spcBef>
                <a:spcPts val="260"/>
              </a:spcBef>
              <a:spcAft>
                <a:spcPts val="0"/>
              </a:spcAft>
            </a:pPr>
            <a:r>
              <a:rPr lang="es-ES" sz="2400" b="1" spc="30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ORACIÓN FINAL</a:t>
            </a:r>
            <a:endParaRPr lang="es-CO" sz="2400" b="1" spc="300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just">
              <a:lnSpc>
                <a:spcPct val="150000"/>
              </a:lnSpc>
              <a:spcBef>
                <a:spcPts val="795"/>
              </a:spcBef>
              <a:spcAft>
                <a:spcPts val="0"/>
              </a:spcAft>
            </a:pP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Jesús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Misericordioso, creemos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s-ES" sz="24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</a:t>
            </a:r>
            <a:r>
              <a:rPr lang="es-ES" sz="24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400" b="1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tenemos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confianza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ti.</a:t>
            </a:r>
            <a:r>
              <a:rPr lang="es-CO" sz="2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Ven</a:t>
            </a:r>
            <a:r>
              <a:rPr lang="es-ES" sz="2400" b="1" spc="4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s-ES" sz="2400" b="1" spc="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nuestra</a:t>
            </a:r>
            <a:r>
              <a:rPr lang="es-ES" sz="2400" b="1" spc="4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incapacidad</a:t>
            </a:r>
            <a:r>
              <a:rPr lang="es-ES" sz="2400" b="1" spc="4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400" b="1" spc="3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nuestra</a:t>
            </a:r>
            <a:r>
              <a:rPr lang="es-ES" sz="2400" b="1" spc="4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debilidad</a:t>
            </a:r>
            <a:r>
              <a:rPr lang="es-ES" sz="2400" b="1" spc="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haz</a:t>
            </a:r>
            <a:r>
              <a:rPr lang="es-ES" sz="2400" b="1" spc="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</a:t>
            </a:r>
            <a:r>
              <a:rPr lang="es-ES" sz="2400" b="1" spc="4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podamos</a:t>
            </a:r>
            <a:r>
              <a:rPr lang="es-ES" sz="2400" b="1" spc="3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darte</a:t>
            </a:r>
            <a:r>
              <a:rPr lang="es-ES" sz="2400" b="1" spc="4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s-ES" sz="2400" b="1" spc="4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conocer</a:t>
            </a:r>
            <a:r>
              <a:rPr lang="es-ES" sz="2400" b="1" spc="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400" b="1" spc="1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amar</a:t>
            </a:r>
            <a:r>
              <a:rPr lang="es-ES" sz="2400" b="1" spc="-2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por todos</a:t>
            </a:r>
            <a:r>
              <a:rPr lang="es-ES" sz="2400" b="1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los</a:t>
            </a:r>
            <a:r>
              <a:rPr lang="es-ES" sz="24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hombres.</a:t>
            </a:r>
            <a:r>
              <a:rPr lang="es-CO" sz="2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400" b="1" spc="17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que,</a:t>
            </a:r>
            <a:r>
              <a:rPr lang="es-ES" sz="2400" b="1" spc="1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confiando</a:t>
            </a:r>
            <a:r>
              <a:rPr lang="es-ES" sz="2400" b="1" spc="1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s-ES" sz="2400" b="1" spc="17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</a:t>
            </a:r>
            <a:r>
              <a:rPr lang="es-ES" sz="2400" b="1" spc="1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inmensidad</a:t>
            </a:r>
            <a:r>
              <a:rPr lang="es-ES" sz="2400" b="1" spc="1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400" b="1" spc="1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</a:t>
            </a:r>
            <a:r>
              <a:rPr lang="es-ES" sz="2400" b="1" spc="1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amor,</a:t>
            </a:r>
            <a:r>
              <a:rPr lang="es-ES" sz="2400" b="1" spc="14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podamos</a:t>
            </a:r>
            <a:r>
              <a:rPr lang="es-ES" sz="2400" b="1" spc="1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combatir</a:t>
            </a:r>
            <a:r>
              <a:rPr lang="es-ES" sz="2400" b="1" spc="14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</a:t>
            </a:r>
            <a:r>
              <a:rPr lang="es-ES" sz="2400" b="1" spc="1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mal,</a:t>
            </a:r>
            <a:r>
              <a:rPr lang="es-ES" sz="2400" b="1" spc="14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</a:t>
            </a:r>
            <a:r>
              <a:rPr lang="es-ES" sz="2400" b="1" spc="14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está</a:t>
            </a:r>
            <a:r>
              <a:rPr lang="es-ES" sz="2400" b="1" spc="20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s-ES" sz="2400" b="1" spc="-2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 en</a:t>
            </a:r>
            <a:r>
              <a:rPr lang="es-ES" sz="24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</a:t>
            </a:r>
            <a:r>
              <a:rPr lang="es-ES" sz="2400" b="1" spc="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mundo.</a:t>
            </a:r>
            <a:r>
              <a:rPr lang="es-CO" sz="20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Para</a:t>
            </a:r>
            <a:r>
              <a:rPr lang="es-ES" sz="24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mayor</a:t>
            </a:r>
            <a:r>
              <a:rPr lang="es-ES" sz="2400" b="1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gloria y</a:t>
            </a:r>
            <a:r>
              <a:rPr lang="es-ES" sz="2400" b="1" spc="-3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nuestra salvación. </a:t>
            </a:r>
            <a:r>
              <a:rPr lang="es-ES" sz="2400" b="1" spc="-2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Amén.</a:t>
            </a:r>
          </a:p>
          <a:p>
            <a:pPr algn="ctr"/>
            <a:r>
              <a:rPr lang="es-ES" b="1" i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(Esta oración fue inspirada por el mismo Jesús).</a:t>
            </a:r>
            <a:endParaRPr lang="es-CO" sz="20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953" y="993716"/>
            <a:ext cx="4760259" cy="518277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99400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sp>
        <p:nvSpPr>
          <p:cNvPr id="3" name="Rectángulo 2"/>
          <p:cNvSpPr/>
          <p:nvPr/>
        </p:nvSpPr>
        <p:spPr>
          <a:xfrm>
            <a:off x="386443" y="452544"/>
            <a:ext cx="7750137" cy="59529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marR="826770" algn="ctr">
              <a:spcAft>
                <a:spcPts val="0"/>
              </a:spcAft>
            </a:pPr>
            <a:r>
              <a:rPr lang="es-ES" sz="2800" b="1" spc="300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Miércoles Honramos Y Veneramos             </a:t>
            </a:r>
          </a:p>
          <a:p>
            <a:pPr marL="63500" marR="826770" algn="ctr">
              <a:spcAft>
                <a:spcPts val="0"/>
              </a:spcAft>
            </a:pPr>
            <a:r>
              <a:rPr lang="es-ES" sz="2800" b="1" spc="300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A NUESTRO PATRIARCA SAN JOSÉ</a:t>
            </a:r>
          </a:p>
          <a:p>
            <a:pPr marL="63500" marR="826770" algn="just">
              <a:spcAft>
                <a:spcPts val="0"/>
              </a:spcAft>
            </a:pPr>
            <a:endParaRPr lang="es-CO" sz="2800" b="1" spc="300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marR="99060" algn="just">
              <a:spcAft>
                <a:spcPts val="0"/>
              </a:spcAft>
            </a:pP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Acuérdate, oh purísimo esposo de María y mi amadísimo guardián, San José, que jamás</a:t>
            </a:r>
            <a:r>
              <a:rPr lang="es-ES" sz="24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 oído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decir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alguno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los</a:t>
            </a:r>
            <a:r>
              <a:rPr lang="es-ES" sz="24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han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implorado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protección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4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pedido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ayuda,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</a:t>
            </a:r>
            <a:r>
              <a:rPr lang="es-ES" sz="2400" b="1" spc="-2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sido</a:t>
            </a:r>
            <a:r>
              <a:rPr lang="es-ES" sz="24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dejado sin consuelo.</a:t>
            </a:r>
            <a:endParaRPr lang="es-CO" sz="24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marR="99060" algn="just">
              <a:spcAft>
                <a:spcPts val="0"/>
              </a:spcAft>
            </a:pP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Animado con esta confianza, acudo a ti con todo el fervor de mi espíritu, me</a:t>
            </a:r>
            <a:r>
              <a:rPr lang="es-ES" sz="24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encomiendo</a:t>
            </a:r>
            <a:r>
              <a:rPr lang="es-ES" sz="24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s-ES" sz="24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ti.</a:t>
            </a:r>
            <a:r>
              <a:rPr lang="es-ES" sz="2400" b="1" spc="23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desprecies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súplica,</a:t>
            </a:r>
            <a:r>
              <a:rPr lang="es-ES" sz="24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oh,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Padre</a:t>
            </a:r>
            <a:r>
              <a:rPr lang="es-ES" sz="24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Adoptivo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24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Salvador,</a:t>
            </a:r>
            <a:r>
              <a:rPr lang="es-ES" sz="2400" b="1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antes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bien,</a:t>
            </a:r>
            <a:r>
              <a:rPr lang="es-ES" sz="2400" b="1" spc="-2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dígnate a</a:t>
            </a:r>
            <a:r>
              <a:rPr lang="es-ES" sz="2400" b="1" spc="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recibirla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favorablemente</a:t>
            </a:r>
            <a:r>
              <a:rPr lang="es-ES" sz="24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concedérmela.</a:t>
            </a:r>
            <a:endParaRPr lang="es-CO" sz="24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algn="just">
              <a:spcBef>
                <a:spcPts val="5"/>
              </a:spcBef>
              <a:spcAft>
                <a:spcPts val="0"/>
              </a:spcAft>
            </a:pPr>
            <a:r>
              <a:rPr lang="es-ES" sz="24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Amén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cf. DF. </a:t>
            </a:r>
          </a:p>
          <a:p>
            <a:pPr marL="63500" algn="ctr">
              <a:spcBef>
                <a:spcPts val="5"/>
              </a:spcBef>
              <a:spcAft>
                <a:spcPts val="0"/>
              </a:spcAft>
            </a:pP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(con indulgencia plenaria)</a:t>
            </a:r>
            <a:endParaRPr lang="es-CO" sz="24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50"/>
              </a:spcBef>
              <a:spcAft>
                <a:spcPts val="0"/>
              </a:spcAft>
            </a:pP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CO" sz="28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985" y="834208"/>
            <a:ext cx="3860170" cy="54417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6453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37830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1455679" y="579118"/>
            <a:ext cx="9890747" cy="56169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76885" marR="490220" algn="ctr">
              <a:spcAft>
                <a:spcPts val="0"/>
              </a:spcAft>
            </a:pPr>
            <a:r>
              <a:rPr lang="es-ES" sz="3000" b="1" kern="0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ACTO</a:t>
            </a:r>
            <a:r>
              <a:rPr lang="es-ES" sz="3000" b="1" kern="0" spc="-10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3000" b="1" kern="0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DE</a:t>
            </a:r>
            <a:r>
              <a:rPr lang="es-ES" sz="3000" b="1" kern="0" spc="-10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3000" b="1" kern="0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CONSAGRACIÓN</a:t>
            </a:r>
            <a:r>
              <a:rPr lang="es-ES" sz="3000" b="1" kern="0" spc="5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</a:p>
          <a:p>
            <a:pPr marL="476885" marR="490220" algn="ctr">
              <a:spcAft>
                <a:spcPts val="0"/>
              </a:spcAft>
            </a:pPr>
            <a:r>
              <a:rPr lang="es-ES" sz="3000" b="1" kern="0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</a:t>
            </a:r>
            <a:r>
              <a:rPr lang="es-ES" sz="3000" b="1" kern="0" spc="-50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3000" b="1" kern="0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JESÚS</a:t>
            </a:r>
            <a:r>
              <a:rPr lang="es-ES" sz="3000" b="1" kern="0" spc="-25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z="3000" b="1" kern="0" dirty="0">
                <a:solidFill>
                  <a:srgbClr val="002060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MISERICORDIOSO</a:t>
            </a:r>
          </a:p>
          <a:p>
            <a:pPr marL="476885" marR="490220" algn="ctr">
              <a:spcAft>
                <a:spcPts val="0"/>
              </a:spcAft>
            </a:pPr>
            <a:r>
              <a:rPr lang="es-ES" sz="2400" b="1" dirty="0">
                <a:solidFill>
                  <a:srgbClr val="002060"/>
                </a:solidFill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 </a:t>
            </a:r>
            <a:endParaRPr lang="es-CO" sz="2400" b="1" dirty="0">
              <a:solidFill>
                <a:srgbClr val="002060"/>
              </a:solidFill>
              <a:latin typeface="Times New Roman" panose="02020603050405020304" pitchFamily="18" charset="0"/>
              <a:ea typeface="Arial MT"/>
              <a:cs typeface="Times New Roman" panose="02020603050405020304" pitchFamily="18" charset="0"/>
            </a:endParaRPr>
          </a:p>
          <a:p>
            <a:pPr marL="64770" marR="71755" algn="just">
              <a:spcBef>
                <a:spcPts val="5"/>
              </a:spcBef>
              <a:spcAft>
                <a:spcPts val="0"/>
              </a:spcAft>
            </a:pP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Oh,</a:t>
            </a:r>
            <a:r>
              <a:rPr lang="es-ES" sz="2500" b="1" i="1" spc="-40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Jesús</a:t>
            </a:r>
            <a:r>
              <a:rPr lang="es-ES" sz="2500" b="1" i="1" spc="-2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misericordioso,</a:t>
            </a:r>
            <a:r>
              <a:rPr lang="es-ES" sz="2500" b="1" i="1" spc="-4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tu</a:t>
            </a:r>
            <a:r>
              <a:rPr lang="es-ES" sz="2500" b="1" i="1" spc="-3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bondad</a:t>
            </a:r>
            <a:r>
              <a:rPr lang="es-ES" sz="2500" b="1" i="1" spc="-40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es</a:t>
            </a:r>
            <a:r>
              <a:rPr lang="es-ES" sz="2500" b="1" i="1" spc="-50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infinita</a:t>
            </a:r>
            <a:r>
              <a:rPr lang="es-ES" sz="2500" b="1" i="1" spc="-3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y</a:t>
            </a:r>
            <a:r>
              <a:rPr lang="es-ES" sz="2500" b="1" i="1" spc="-5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los</a:t>
            </a:r>
            <a:r>
              <a:rPr lang="es-ES" sz="2500" b="1" i="1" spc="-4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tesoros</a:t>
            </a:r>
            <a:r>
              <a:rPr lang="es-ES" sz="2500" b="1" i="1" spc="-3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de</a:t>
            </a:r>
            <a:r>
              <a:rPr lang="es-ES" sz="2500" b="1" i="1" spc="-50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tu</a:t>
            </a:r>
            <a:r>
              <a:rPr lang="es-ES" sz="2500" b="1" i="1" spc="-50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gracia</a:t>
            </a:r>
            <a:r>
              <a:rPr lang="es-ES" sz="2500" b="1" i="1" spc="-380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son inagotables. Me abandono a tu misericordia que sobrepuja a todas </a:t>
            </a:r>
            <a:r>
              <a:rPr lang="es-ES" sz="2500" b="1" i="1" spc="-37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tus obras. Me consagro enteramente a ti para vivir bajo los rayos de tu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gracia y de tu amor que brotaron de tu corazón traspasado en la cruz.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Quiero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dar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a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conocer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tu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misericordia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por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medio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de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las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obras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de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misericordia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corporales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y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espirituales,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especialmente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con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los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pecadores, consolando y asistiendo a los pobres afligidos y enfermos.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Mas, tú me protegerás como cosa tuya,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pues todo lo temo de mi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debilidad y todo lo espero en tu misericordia, que toda la humanidad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comprenda el abismo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insondable de tu misericordia,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a fin de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que,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poniendo toda su esperanza en ello, pueda ensalzarla por toda la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eternidad.</a:t>
            </a:r>
            <a:r>
              <a:rPr lang="es-ES" sz="2500" b="1" i="1" spc="5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 </a:t>
            </a:r>
            <a:r>
              <a:rPr lang="es-ES" sz="2500" b="1" i="1" dirty="0">
                <a:latin typeface="Times New Roman" panose="02020603050405020304" pitchFamily="18" charset="0"/>
                <a:ea typeface="Arial MT"/>
                <a:cs typeface="Times New Roman" panose="02020603050405020304" pitchFamily="18" charset="0"/>
              </a:rPr>
              <a:t>Amén.</a:t>
            </a:r>
            <a:endParaRPr lang="es-CO" sz="2500" b="1" i="1" dirty="0">
              <a:latin typeface="Times New Roman" panose="02020603050405020304" pitchFamily="18" charset="0"/>
              <a:ea typeface="Arial MT"/>
              <a:cs typeface="Times New Roman" panose="02020603050405020304" pitchFamily="18" charset="0"/>
            </a:endParaRPr>
          </a:p>
        </p:txBody>
      </p:sp>
      <p:grpSp>
        <p:nvGrpSpPr>
          <p:cNvPr id="3" name="Grupo 2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4" name="image1.png" descr="C:\Users\Danae\Downloads\Mater_Fatima_1.png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82496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1141410" y="2901059"/>
            <a:ext cx="6478591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marR="2455545" algn="ctr">
              <a:spcBef>
                <a:spcPts val="5"/>
              </a:spcBef>
              <a:spcAft>
                <a:spcPts val="0"/>
              </a:spcAft>
            </a:pP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Dulce Madre, no te alejes, </a:t>
            </a:r>
          </a:p>
          <a:p>
            <a:pPr marL="63500" marR="2455545" algn="ctr">
              <a:spcBef>
                <a:spcPts val="5"/>
              </a:spcBef>
              <a:spcAft>
                <a:spcPts val="0"/>
              </a:spcAft>
            </a:pP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 vista de mí no apartes.</a:t>
            </a:r>
            <a:r>
              <a:rPr lang="es-ES" sz="2400" b="1" spc="-2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Ven conmigo a todas partes y nunca solo me dejes.</a:t>
            </a:r>
            <a:r>
              <a:rPr lang="es-ES" sz="24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63500" marR="2455545" algn="ctr">
              <a:spcBef>
                <a:spcPts val="5"/>
              </a:spcBef>
              <a:spcAft>
                <a:spcPts val="0"/>
              </a:spcAft>
            </a:pP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Ya</a:t>
            </a:r>
            <a:r>
              <a:rPr lang="es-ES" sz="24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</a:t>
            </a:r>
            <a:r>
              <a:rPr lang="es-ES" sz="24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proteges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tanto</a:t>
            </a:r>
            <a:r>
              <a:rPr lang="es-ES" sz="24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como</a:t>
            </a:r>
            <a:r>
              <a:rPr lang="es-ES" sz="24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verdadera</a:t>
            </a:r>
            <a:r>
              <a:rPr lang="es-ES" sz="24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Madre.</a:t>
            </a:r>
            <a:endParaRPr lang="es-CO" sz="20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marR="2232025" algn="ctr">
              <a:spcAft>
                <a:spcPts val="0"/>
              </a:spcAft>
            </a:pPr>
            <a:r>
              <a:rPr lang="es-ES" sz="24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Haz que me bendiga el Padre, y el Hijo y el Espíritu Santo. </a:t>
            </a:r>
            <a:r>
              <a:rPr lang="es-ES" sz="2400" b="1" spc="-2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Amén.</a:t>
            </a:r>
            <a:endParaRPr lang="es-CO" sz="28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6" t="5718" r="6796" b="5849"/>
          <a:stretch/>
        </p:blipFill>
        <p:spPr>
          <a:xfrm>
            <a:off x="5876928" y="540621"/>
            <a:ext cx="5239726" cy="570932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4" name="Grupo 3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5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6" name="Imagen 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sp>
        <p:nvSpPr>
          <p:cNvPr id="7" name="CuadroTexto 6">
            <a:extLst>
              <a:ext uri="{FF2B5EF4-FFF2-40B4-BE49-F238E27FC236}">
                <a16:creationId xmlns:a16="http://schemas.microsoft.com/office/drawing/2014/main" id="{027FF524-8D46-CB24-3B2C-3FEA690B1FC9}"/>
              </a:ext>
            </a:extLst>
          </p:cNvPr>
          <p:cNvSpPr txBox="1"/>
          <p:nvPr/>
        </p:nvSpPr>
        <p:spPr>
          <a:xfrm>
            <a:off x="1008398" y="1146557"/>
            <a:ext cx="4490332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2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Contigo voy Virgen Pura</a:t>
            </a:r>
          </a:p>
          <a:p>
            <a:pPr algn="ctr"/>
            <a:r>
              <a:rPr lang="es-MX" sz="2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 en tu poder voy confiado.</a:t>
            </a:r>
          </a:p>
          <a:p>
            <a:pPr algn="ctr"/>
            <a:r>
              <a:rPr lang="es-MX" sz="2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Pues yendo de Ti amparado,</a:t>
            </a:r>
          </a:p>
          <a:p>
            <a:pPr algn="ctr"/>
            <a:r>
              <a:rPr lang="es-MX" sz="25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Nuestras almas estarán seguras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53654170-368F-1F16-7EF6-C80CD324C4DD}"/>
              </a:ext>
            </a:extLst>
          </p:cNvPr>
          <p:cNvSpPr txBox="1"/>
          <p:nvPr/>
        </p:nvSpPr>
        <p:spPr>
          <a:xfrm>
            <a:off x="1500520" y="324029"/>
            <a:ext cx="3659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DULCE MADRE</a:t>
            </a:r>
          </a:p>
        </p:txBody>
      </p:sp>
    </p:spTree>
    <p:extLst>
      <p:ext uri="{BB962C8B-B14F-4D97-AF65-F5344CB8AC3E}">
        <p14:creationId xmlns:p14="http://schemas.microsoft.com/office/powerpoint/2010/main" val="8866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56677717-05BB-3601-51AD-9F4F8A4B0F4D}"/>
              </a:ext>
            </a:extLst>
          </p:cNvPr>
          <p:cNvSpPr txBox="1"/>
          <p:nvPr/>
        </p:nvSpPr>
        <p:spPr>
          <a:xfrm>
            <a:off x="3413495" y="355941"/>
            <a:ext cx="51732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3600" b="1" dirty="0" smtClean="0">
                <a:solidFill>
                  <a:srgbClr val="00729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ACCIÓN DE GRACIAS </a:t>
            </a:r>
            <a:endParaRPr lang="es-MX" sz="3600" dirty="0">
              <a:solidFill>
                <a:srgbClr val="00729A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279609" y="1812222"/>
            <a:ext cx="1177228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Damos gracias a la Santísima Virgen María, a su Castísimo esposo San José, a todos los ángeles, santos y almitas del purgatorio porque nos acompañaron en esta oración y le pedimos a Nuestro Señor nos siga dando la gracia de la perseverancia en la oración en su Divina Voluntad para ofrecerle cada día con un acto de amor a través de su infinita misericordia para toda la humanidad. Amén</a:t>
            </a:r>
            <a:endParaRPr lang="es-CO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MX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s-CO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s-MX" sz="28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¡Vayamos en paz con la gracia de Dios y la luz del Espíritu Santo, así sea! ¡Amén</a:t>
            </a:r>
            <a:r>
              <a:rPr lang="es-MX" sz="2800" b="1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endParaRPr lang="es-CO" sz="28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s-CO" sz="2800" dirty="0" smtClean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983" y="261607"/>
            <a:ext cx="618788" cy="1007383"/>
          </a:xfrm>
          <a:prstGeom prst="rect">
            <a:avLst/>
          </a:prstGeom>
        </p:spPr>
      </p:pic>
      <p:pic>
        <p:nvPicPr>
          <p:cNvPr id="6" name="image1.png" descr="C:\Users\Danae\Downloads\Mater_Fatima_1.png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859426" y="128266"/>
            <a:ext cx="1041375" cy="104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36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1.png" descr="C:\Users\Danae\Downloads\Mater_Fatima_1.png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80493" y="1986115"/>
            <a:ext cx="3136436" cy="3643759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273" y="2132404"/>
            <a:ext cx="2214687" cy="3847502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56677717-05BB-3601-51AD-9F4F8A4B0F4D}"/>
              </a:ext>
            </a:extLst>
          </p:cNvPr>
          <p:cNvSpPr txBox="1"/>
          <p:nvPr/>
        </p:nvSpPr>
        <p:spPr>
          <a:xfrm>
            <a:off x="2233410" y="277994"/>
            <a:ext cx="797070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sz="3000" dirty="0" smtClean="0">
                <a:solidFill>
                  <a:schemeClr val="bg1"/>
                </a:solidFill>
              </a:rPr>
              <a:t>¡</a:t>
            </a:r>
            <a:r>
              <a:rPr lang="es-MX" sz="3000" dirty="0">
                <a:solidFill>
                  <a:schemeClr val="bg1"/>
                </a:solidFill>
              </a:rPr>
              <a:t>Gracias por habernos acompañado en la oración!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BD41119-D1C8-E696-5F1F-9AF68BDF8E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3" t="1170" r="4888" b="5263"/>
          <a:stretch/>
        </p:blipFill>
        <p:spPr>
          <a:xfrm>
            <a:off x="3697357" y="868062"/>
            <a:ext cx="4227443" cy="571194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667920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7" name="image1.png" descr="C:\Users\Danae\Downloads\Mater_Fatima_1.png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sp>
        <p:nvSpPr>
          <p:cNvPr id="2" name="Rectángulo 1"/>
          <p:cNvSpPr/>
          <p:nvPr/>
        </p:nvSpPr>
        <p:spPr>
          <a:xfrm>
            <a:off x="1910888" y="193935"/>
            <a:ext cx="38459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3200" b="1" spc="300" dirty="0">
                <a:solidFill>
                  <a:schemeClr val="bg1"/>
                </a:solidFill>
                <a:latin typeface="Baskerville Old Face" panose="02020602080505020303" pitchFamily="18" charset="0"/>
                <a:ea typeface="Arial MT"/>
                <a:cs typeface="Arial MT"/>
              </a:rPr>
              <a:t>OFRECIMIENTO</a:t>
            </a:r>
            <a:endParaRPr lang="es-CO" sz="3200" b="1" spc="300" dirty="0">
              <a:solidFill>
                <a:schemeClr val="bg1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5576811" y="834208"/>
            <a:ext cx="6272625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marR="77470" indent="-285750" algn="just">
              <a:lnSpc>
                <a:spcPct val="150000"/>
              </a:lnSpc>
              <a:spcBef>
                <a:spcPts val="800"/>
              </a:spcBef>
              <a:buClr>
                <a:srgbClr val="FF0000"/>
              </a:buClr>
              <a:buSzPts val="1400"/>
              <a:buFont typeface="Wingdings" panose="05000000000000000000" pitchFamily="2" charset="2"/>
              <a:buChar char="v"/>
              <a:tabLst>
                <a:tab pos="572135" algn="l"/>
                <a:tab pos="572770" algn="l"/>
              </a:tabLst>
            </a:pP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</a:t>
            </a:r>
            <a:r>
              <a:rPr lang="es-ES" spc="7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todos los sacerdotes, especialmente por nuestros directores espirituales, Padre Carlos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Pio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Spahn y el Padre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Héctor Ramírez</a:t>
            </a:r>
            <a:r>
              <a:rPr lang="es-CO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,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religiosos y religiosas y laicos consagrados a</a:t>
            </a:r>
            <a:r>
              <a:rPr lang="es-ES" spc="-37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quienes le</a:t>
            </a:r>
            <a:r>
              <a:rPr lang="es-ES" spc="-10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son</a:t>
            </a:r>
            <a:r>
              <a:rPr lang="es-ES" spc="-10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confiadas el</a:t>
            </a:r>
            <a:r>
              <a:rPr lang="es-ES" spc="-10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rebaño</a:t>
            </a:r>
            <a:r>
              <a:rPr lang="es-ES" spc="-10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del</a:t>
            </a:r>
            <a:r>
              <a:rPr lang="es-ES" spc="-20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Señor y</a:t>
            </a:r>
            <a:r>
              <a:rPr lang="es-ES" spc="70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las</a:t>
            </a:r>
            <a:r>
              <a:rPr lang="es-ES" spc="90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necesidades</a:t>
            </a:r>
            <a:r>
              <a:rPr lang="es-ES" spc="80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de</a:t>
            </a:r>
            <a:r>
              <a:rPr lang="es-ES" spc="8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</a:t>
            </a:r>
            <a:r>
              <a:rPr lang="es-ES" spc="8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Santa</a:t>
            </a:r>
            <a:r>
              <a:rPr lang="es-ES" spc="8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Madre</a:t>
            </a:r>
            <a:r>
              <a:rPr lang="es-ES" spc="7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Iglesia.</a:t>
            </a:r>
            <a:endParaRPr lang="es-CO" spc="-5" dirty="0" smtClean="0">
              <a:solidFill>
                <a:schemeClr val="bg1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285750" marR="74930" lvl="0" indent="-285750" algn="just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buSzPts val="1400"/>
              <a:buFont typeface="Wingdings" panose="05000000000000000000" pitchFamily="2" charset="2"/>
              <a:buChar char="v"/>
              <a:tabLst>
                <a:tab pos="521970" algn="l"/>
              </a:tabLst>
            </a:pP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 la unidad y fidelidad de las familias para que no se promueva el aborto en el mundo.</a:t>
            </a:r>
          </a:p>
          <a:p>
            <a:pPr marL="285750" marR="74930" lvl="0" indent="-285750" algn="just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buSzPts val="1400"/>
              <a:buFont typeface="Wingdings" panose="05000000000000000000" pitchFamily="2" charset="2"/>
              <a:buChar char="v"/>
              <a:tabLst>
                <a:tab pos="521970" algn="l"/>
              </a:tabLst>
            </a:pP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</a:t>
            </a:r>
            <a:r>
              <a:rPr lang="es-ES" spc="270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el</a:t>
            </a:r>
            <a:r>
              <a:rPr lang="es-ES" spc="2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Triunfo</a:t>
            </a:r>
            <a:r>
              <a:rPr lang="es-ES" spc="26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del</a:t>
            </a:r>
            <a:r>
              <a:rPr lang="es-ES" spc="2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Inmaculado</a:t>
            </a:r>
            <a:r>
              <a:rPr lang="es-ES" spc="27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Corazón</a:t>
            </a:r>
            <a:r>
              <a:rPr lang="es-ES" spc="2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de</a:t>
            </a:r>
            <a:r>
              <a:rPr lang="es-ES" spc="2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María</a:t>
            </a:r>
            <a:r>
              <a:rPr lang="es-ES" spc="26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 el</a:t>
            </a:r>
            <a:r>
              <a:rPr lang="es-ES" spc="28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quinto</a:t>
            </a:r>
            <a:r>
              <a:rPr lang="es-ES" spc="-3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 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dogma como Corredentora</a:t>
            </a:r>
            <a:r>
              <a:rPr lang="es-ES" spc="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de</a:t>
            </a:r>
            <a:r>
              <a:rPr lang="es-ES" spc="-1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</a:t>
            </a:r>
            <a:r>
              <a:rPr lang="es-ES" spc="-1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humanidad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marR="74930" lvl="0" indent="-285750" algn="just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buSzPts val="1400"/>
              <a:buFont typeface="Wingdings" panose="05000000000000000000" pitchFamily="2" charset="2"/>
              <a:buChar char="v"/>
              <a:tabLst>
                <a:tab pos="521970" algn="l"/>
              </a:tabLst>
            </a:pP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 las necesidades de cada país hermano, especialmente (se menciona algún país o ciudad en crisis)</a:t>
            </a:r>
            <a:endParaRPr lang="es-CO" spc="-5" dirty="0">
              <a:solidFill>
                <a:schemeClr val="bg1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285750" marR="74295" lvl="0" indent="-285750" algn="just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buSzPts val="1400"/>
              <a:buFont typeface="Wingdings" panose="05000000000000000000" pitchFamily="2" charset="2"/>
              <a:buChar char="v"/>
              <a:tabLst>
                <a:tab pos="564515" algn="l"/>
                <a:tab pos="565150" algn="l"/>
              </a:tabLst>
            </a:pP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Y damos un minuto de silencio por las intenciones particulares que cada uno de los que estamos presentes orando esta coronilla.</a:t>
            </a:r>
            <a:endParaRPr lang="es-CO" spc="-5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451695" y="851227"/>
            <a:ext cx="5125116" cy="6006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just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buSzPts val="1400"/>
              <a:buFont typeface="Wingdings" panose="05000000000000000000" pitchFamily="2" charset="2"/>
              <a:buChar char="v"/>
              <a:tabLst>
                <a:tab pos="572135" algn="l"/>
                <a:tab pos="572770" algn="l"/>
              </a:tabLst>
            </a:pP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En</a:t>
            </a:r>
            <a:r>
              <a:rPr lang="es-ES" spc="-1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reparación</a:t>
            </a:r>
            <a:r>
              <a:rPr lang="es-ES" spc="-1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</a:t>
            </a:r>
            <a:r>
              <a:rPr lang="es-ES" spc="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Dios Padre</a:t>
            </a:r>
            <a:r>
              <a:rPr lang="es-ES" spc="-1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</a:t>
            </a:r>
            <a:r>
              <a:rPr lang="es-ES" spc="-1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los pecados</a:t>
            </a:r>
            <a:r>
              <a:rPr lang="es-ES" spc="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de</a:t>
            </a:r>
            <a:r>
              <a:rPr lang="es-ES" spc="-1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</a:t>
            </a:r>
            <a:r>
              <a:rPr lang="es-ES" spc="-1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humanidad.</a:t>
            </a:r>
          </a:p>
          <a:p>
            <a:pPr marL="285750" lvl="0" indent="-285750" algn="just">
              <a:lnSpc>
                <a:spcPct val="150000"/>
              </a:lnSpc>
              <a:spcBef>
                <a:spcPts val="805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Wingdings" panose="05000000000000000000" pitchFamily="2" charset="2"/>
              <a:buChar char="v"/>
              <a:tabLst>
                <a:tab pos="572135" algn="l"/>
                <a:tab pos="572770" algn="l"/>
              </a:tabLst>
            </a:pP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</a:t>
            </a:r>
            <a:r>
              <a:rPr lang="es-ES" spc="-1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</a:t>
            </a:r>
            <a:r>
              <a:rPr lang="es-ES" spc="-1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conversión</a:t>
            </a:r>
            <a:r>
              <a:rPr lang="es-ES" spc="-2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y</a:t>
            </a:r>
            <a:r>
              <a:rPr lang="es-ES" spc="-2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liberación</a:t>
            </a:r>
            <a:r>
              <a:rPr lang="es-ES" spc="-1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de nuestros</a:t>
            </a:r>
            <a:r>
              <a:rPr lang="es-ES" spc="-1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contritos</a:t>
            </a:r>
            <a:r>
              <a:rPr lang="es-ES" spc="-1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corazones.</a:t>
            </a:r>
            <a:endParaRPr lang="es-CO" spc="-5" dirty="0">
              <a:solidFill>
                <a:schemeClr val="bg1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285750" marR="73025" lvl="0" indent="-285750" algn="just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Wingdings" panose="05000000000000000000" pitchFamily="2" charset="2"/>
              <a:buChar char="v"/>
              <a:tabLst>
                <a:tab pos="572135" algn="l"/>
                <a:tab pos="572770" algn="l"/>
              </a:tabLst>
            </a:pP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Pedimos</a:t>
            </a:r>
            <a:r>
              <a:rPr lang="es-ES" spc="-7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Misericordia</a:t>
            </a:r>
            <a:r>
              <a:rPr lang="es-ES" spc="-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</a:t>
            </a:r>
            <a:r>
              <a:rPr lang="es-ES" spc="-8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las</a:t>
            </a:r>
            <a:r>
              <a:rPr lang="es-ES" spc="-8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almas</a:t>
            </a:r>
            <a:r>
              <a:rPr lang="es-ES" spc="-9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tibias</a:t>
            </a:r>
            <a:r>
              <a:rPr lang="es-ES" spc="-8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y</a:t>
            </a:r>
            <a:r>
              <a:rPr lang="es-ES" spc="-8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frías</a:t>
            </a:r>
            <a:r>
              <a:rPr lang="es-ES" spc="-8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y</a:t>
            </a:r>
            <a:r>
              <a:rPr lang="es-ES" spc="-9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</a:t>
            </a:r>
            <a:r>
              <a:rPr lang="es-ES" spc="-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las</a:t>
            </a:r>
            <a:r>
              <a:rPr lang="es-ES" spc="-9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que</a:t>
            </a:r>
            <a:r>
              <a:rPr lang="es-ES" spc="-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aún </a:t>
            </a:r>
            <a:r>
              <a:rPr lang="es-ES" spc="-3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no conocen de</a:t>
            </a:r>
            <a:r>
              <a:rPr lang="es-ES" spc="-2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tu</a:t>
            </a:r>
            <a:r>
              <a:rPr lang="es-ES" spc="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infinita</a:t>
            </a:r>
            <a:r>
              <a:rPr lang="es-ES" spc="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bondad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lvl="0" indent="-285750" algn="just">
              <a:lnSpc>
                <a:spcPct val="150000"/>
              </a:lnSpc>
              <a:spcAft>
                <a:spcPts val="0"/>
              </a:spcAft>
              <a:buClr>
                <a:srgbClr val="FF0000"/>
              </a:buClr>
              <a:buSzPts val="1400"/>
              <a:buFont typeface="Wingdings" panose="05000000000000000000" pitchFamily="2" charset="2"/>
              <a:buChar char="v"/>
              <a:tabLst>
                <a:tab pos="572135" algn="l"/>
                <a:tab pos="572770" algn="l"/>
              </a:tabLst>
            </a:pP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</a:t>
            </a:r>
            <a:r>
              <a:rPr lang="es-ES" spc="-10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todos</a:t>
            </a:r>
            <a:r>
              <a:rPr lang="es-ES" spc="-8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los</a:t>
            </a:r>
            <a:r>
              <a:rPr lang="es-ES" spc="-8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que</a:t>
            </a:r>
            <a:r>
              <a:rPr lang="es-ES" spc="-9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padecen</a:t>
            </a:r>
            <a:r>
              <a:rPr lang="es-ES" spc="-9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alguna</a:t>
            </a:r>
            <a:r>
              <a:rPr lang="es-ES" spc="-9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enfermedad</a:t>
            </a:r>
          </a:p>
          <a:p>
            <a:pPr lvl="0" algn="just">
              <a:lnSpc>
                <a:spcPct val="150000"/>
              </a:lnSpc>
              <a:spcAft>
                <a:spcPts val="0"/>
              </a:spcAft>
              <a:buSzPts val="1400"/>
              <a:tabLst>
                <a:tab pos="572135" algn="l"/>
                <a:tab pos="572770" algn="l"/>
              </a:tabLst>
            </a:pP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   física, espiritual y emocional.</a:t>
            </a:r>
            <a:endParaRPr lang="es-CO" spc="-5" dirty="0">
              <a:solidFill>
                <a:schemeClr val="bg1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150000"/>
              </a:lnSpc>
              <a:spcBef>
                <a:spcPts val="815"/>
              </a:spcBef>
              <a:spcAft>
                <a:spcPts val="0"/>
              </a:spcAft>
              <a:buClr>
                <a:srgbClr val="FF0000"/>
              </a:buClr>
              <a:buSzPts val="1400"/>
              <a:buFont typeface="Wingdings" panose="05000000000000000000" pitchFamily="2" charset="2"/>
              <a:buChar char="v"/>
              <a:tabLst>
                <a:tab pos="572135" algn="l"/>
                <a:tab pos="572770" algn="l"/>
              </a:tabLst>
            </a:pP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</a:t>
            </a:r>
            <a:r>
              <a:rPr lang="es-ES" spc="-1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todos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los</a:t>
            </a:r>
            <a:r>
              <a:rPr lang="es-ES" spc="-1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moribundos que aún</a:t>
            </a:r>
            <a:r>
              <a:rPr lang="es-ES" spc="-1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no</a:t>
            </a:r>
            <a:r>
              <a:rPr lang="es-ES" spc="-1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has llamado a</a:t>
            </a:r>
            <a:r>
              <a:rPr lang="es-ES" spc="-1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tu</a:t>
            </a:r>
            <a:r>
              <a:rPr lang="es-ES" spc="-1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presencia </a:t>
            </a:r>
            <a:r>
              <a:rPr lang="es-ES" spc="-5" dirty="0" smtClean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spcBef>
                <a:spcPts val="815"/>
              </a:spcBef>
              <a:buClr>
                <a:srgbClr val="FF0000"/>
              </a:buClr>
              <a:buSzPts val="1400"/>
              <a:buFont typeface="Wingdings" panose="05000000000000000000" pitchFamily="2" charset="2"/>
              <a:buChar char="v"/>
              <a:tabLst>
                <a:tab pos="572135" algn="l"/>
                <a:tab pos="572770" algn="l"/>
              </a:tabLst>
            </a:pP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Por</a:t>
            </a:r>
            <a:r>
              <a:rPr lang="es-ES" spc="27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las</a:t>
            </a:r>
            <a:r>
              <a:rPr lang="es-ES" spc="2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almitas</a:t>
            </a:r>
            <a:r>
              <a:rPr lang="es-ES" spc="2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del</a:t>
            </a:r>
            <a:r>
              <a:rPr lang="es-ES" spc="26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purgatorio,</a:t>
            </a:r>
            <a:r>
              <a:rPr lang="es-ES" spc="27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las</a:t>
            </a:r>
            <a:r>
              <a:rPr lang="es-ES" spc="26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que</a:t>
            </a:r>
            <a:r>
              <a:rPr lang="es-ES" spc="27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más</a:t>
            </a:r>
            <a:r>
              <a:rPr lang="es-ES" spc="26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necesitan</a:t>
            </a:r>
            <a:r>
              <a:rPr lang="es-ES" spc="26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de</a:t>
            </a:r>
            <a:r>
              <a:rPr lang="es-ES" spc="270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 </a:t>
            </a:r>
            <a:r>
              <a:rPr lang="es-ES" spc="-5" dirty="0">
                <a:solidFill>
                  <a:schemeClr val="bg1"/>
                </a:solidFill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nuestra oración.</a:t>
            </a:r>
          </a:p>
          <a:p>
            <a:pPr lvl="0" algn="just">
              <a:lnSpc>
                <a:spcPct val="150000"/>
              </a:lnSpc>
              <a:spcBef>
                <a:spcPts val="815"/>
              </a:spcBef>
              <a:spcAft>
                <a:spcPts val="0"/>
              </a:spcAft>
              <a:buClr>
                <a:srgbClr val="FF0000"/>
              </a:buClr>
              <a:buSzPts val="1400"/>
              <a:tabLst>
                <a:tab pos="572135" algn="l"/>
                <a:tab pos="572770" algn="l"/>
              </a:tabLst>
            </a:pPr>
            <a:endParaRPr lang="es-CO" spc="-5" dirty="0">
              <a:solidFill>
                <a:schemeClr val="bg1"/>
              </a:solidFill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3" name="Rectángulo 12"/>
          <p:cNvSpPr/>
          <p:nvPr/>
        </p:nvSpPr>
        <p:spPr>
          <a:xfrm>
            <a:off x="6799111" y="193935"/>
            <a:ext cx="354962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3200" b="1" spc="300" dirty="0">
                <a:solidFill>
                  <a:srgbClr val="FF4B4B"/>
                </a:solidFill>
                <a:latin typeface="Edwardian Script ITC" panose="030303020407070D0804" pitchFamily="66" charset="0"/>
              </a:rPr>
              <a:t>Jesús en Ti, confió</a:t>
            </a:r>
          </a:p>
        </p:txBody>
      </p:sp>
    </p:spTree>
    <p:extLst>
      <p:ext uri="{BB962C8B-B14F-4D97-AF65-F5344CB8AC3E}">
        <p14:creationId xmlns:p14="http://schemas.microsoft.com/office/powerpoint/2010/main" val="353284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8000">
              <a:srgbClr val="FF7800"/>
            </a:gs>
            <a:gs pos="12000">
              <a:srgbClr val="FF0000"/>
            </a:gs>
            <a:gs pos="68000">
              <a:srgbClr val="F4F852"/>
            </a:gs>
            <a:gs pos="100000">
              <a:schemeClr val="accent4">
                <a:lumMod val="20000"/>
                <a:lumOff val="80000"/>
              </a:schemeClr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460375" y="684993"/>
            <a:ext cx="6357830" cy="5802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spcBef>
                <a:spcPts val="915"/>
              </a:spcBef>
              <a:spcAft>
                <a:spcPts val="0"/>
              </a:spcAft>
            </a:pPr>
            <a:r>
              <a:rPr lang="es-E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INVOCAMOS</a:t>
            </a:r>
            <a:r>
              <a:rPr lang="es-ES" sz="2800" b="1" spc="-5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</a:t>
            </a:r>
            <a:r>
              <a:rPr lang="es-ES" sz="2800" b="1" spc="-3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ESPÍRITU</a:t>
            </a:r>
            <a:r>
              <a:rPr lang="es-ES" sz="2800" b="1" spc="-15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SANTO</a:t>
            </a:r>
          </a:p>
          <a:p>
            <a:pPr marL="63500" algn="ctr">
              <a:spcBef>
                <a:spcPts val="915"/>
              </a:spcBef>
              <a:spcAft>
                <a:spcPts val="0"/>
              </a:spcAft>
            </a:pPr>
            <a:endParaRPr lang="es-CO" sz="2800" b="1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marR="73025" algn="just">
              <a:lnSpc>
                <a:spcPct val="107000"/>
              </a:lnSpc>
              <a:spcBef>
                <a:spcPts val="915"/>
              </a:spcBef>
              <a:spcAft>
                <a:spcPts val="0"/>
              </a:spcAft>
            </a:pPr>
            <a:r>
              <a:rPr lang="es-ES" sz="28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Iniciemos pidiendo la dulce Inspiración del Espíritu Santo, para que sea él y Nuestra Madre</a:t>
            </a:r>
            <a:r>
              <a:rPr lang="es-ES" sz="2800" i="1" spc="-26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Santísima</a:t>
            </a:r>
            <a:r>
              <a:rPr lang="es-ES" sz="2800" i="1" spc="-15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quienes dirijan</a:t>
            </a:r>
            <a:r>
              <a:rPr lang="es-ES" sz="2800" i="1" spc="-5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esta</a:t>
            </a:r>
            <a:r>
              <a:rPr lang="es-ES" sz="2800" i="1" spc="35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i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Coronilla.</a:t>
            </a:r>
            <a:endParaRPr lang="es-CO" sz="2800" i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marR="79375" algn="ctr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</a:pPr>
            <a:r>
              <a:rPr lang="es-ES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Ven Espíritu Santo, ven por medio de la poderosa intercesión del Inmaculado Corazón de</a:t>
            </a:r>
            <a:r>
              <a:rPr lang="es-ES" sz="3200" b="1" spc="5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María, tu</a:t>
            </a:r>
            <a:r>
              <a:rPr lang="es-ES" sz="3200" b="1" spc="-5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Amadísima</a:t>
            </a:r>
            <a:r>
              <a:rPr lang="es-ES" sz="3200" b="1" spc="-1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Esposa.</a:t>
            </a:r>
            <a:r>
              <a:rPr lang="es-ES" sz="3200" b="1" spc="3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63500" marR="79375" algn="ctr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</a:pPr>
            <a:r>
              <a:rPr lang="es-E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s-E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Tres</a:t>
            </a:r>
            <a:r>
              <a:rPr lang="es-ES" sz="2000" spc="-5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veces)</a:t>
            </a:r>
            <a:endParaRPr lang="es-CO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AutoShape 2" descr="blob:https://web.whatsapp.com/b608e516-4f9a-41c5-be0d-a051298e5dc2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O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92" r="8729"/>
          <a:stretch/>
        </p:blipFill>
        <p:spPr>
          <a:xfrm>
            <a:off x="7287064" y="869523"/>
            <a:ext cx="4117145" cy="518309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5" name="Grupo 4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6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0382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5723197" y="1106754"/>
            <a:ext cx="5551082" cy="50854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spcBef>
                <a:spcPts val="795"/>
              </a:spcBef>
              <a:spcAft>
                <a:spcPts val="0"/>
              </a:spcAft>
            </a:pPr>
            <a:r>
              <a:rPr lang="es-ES" sz="2800" b="1" spc="300" dirty="0">
                <a:solidFill>
                  <a:srgbClr val="00729A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ORACIÓN INICIAL</a:t>
            </a:r>
          </a:p>
          <a:p>
            <a:pPr marL="63500" marR="81280" algn="just">
              <a:lnSpc>
                <a:spcPct val="150000"/>
              </a:lnSpc>
              <a:spcBef>
                <a:spcPts val="915"/>
              </a:spcBef>
              <a:spcAft>
                <a:spcPts val="0"/>
              </a:spcAft>
            </a:pPr>
            <a:r>
              <a:rPr lang="es-ES" sz="2800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Expiraste,</a:t>
            </a:r>
            <a:r>
              <a:rPr lang="es-ES" sz="2800" spc="-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Jesús,</a:t>
            </a:r>
            <a:r>
              <a:rPr lang="es-ES" sz="2800" spc="-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pero</a:t>
            </a:r>
            <a:r>
              <a:rPr lang="es-ES" sz="2800" spc="-5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</a:t>
            </a:r>
            <a:r>
              <a:rPr lang="es-ES" sz="2800" spc="-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fuente</a:t>
            </a:r>
            <a:r>
              <a:rPr lang="es-ES" sz="2800" spc="-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800" spc="-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vida</a:t>
            </a:r>
            <a:r>
              <a:rPr lang="es-ES" sz="2800" spc="-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brotó</a:t>
            </a:r>
            <a:r>
              <a:rPr lang="es-ES" sz="2800" spc="-5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para</a:t>
            </a:r>
            <a:r>
              <a:rPr lang="es-ES" sz="2800" spc="-4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las</a:t>
            </a:r>
            <a:r>
              <a:rPr lang="es-ES" sz="2800" spc="-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almas</a:t>
            </a:r>
            <a:r>
              <a:rPr lang="es-ES" sz="2800" spc="-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800" spc="-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</a:t>
            </a:r>
            <a:r>
              <a:rPr lang="es-ES" sz="2800" spc="-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mar</a:t>
            </a:r>
            <a:r>
              <a:rPr lang="es-ES" sz="2800" spc="-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800" spc="-5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</a:t>
            </a:r>
            <a:r>
              <a:rPr lang="es-ES" sz="2800" spc="-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</a:t>
            </a:r>
            <a:r>
              <a:rPr lang="es-ES" sz="2800" spc="-5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abrió</a:t>
            </a:r>
            <a:r>
              <a:rPr lang="es-ES" sz="2800" spc="-2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para</a:t>
            </a:r>
            <a:r>
              <a:rPr lang="es-ES" sz="2800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</a:t>
            </a:r>
            <a:r>
              <a:rPr lang="es-ES" sz="2800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mundo</a:t>
            </a:r>
            <a:r>
              <a:rPr lang="es-ES" sz="2800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entero.</a:t>
            </a:r>
            <a:r>
              <a:rPr lang="es-ES" sz="2800" spc="-3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Oh fuente</a:t>
            </a:r>
            <a:r>
              <a:rPr lang="es-ES" sz="2800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800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vida,</a:t>
            </a:r>
            <a:r>
              <a:rPr lang="es-ES" sz="2800" spc="-4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insondable</a:t>
            </a:r>
            <a:r>
              <a:rPr lang="es-ES" sz="2800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Misericordia</a:t>
            </a:r>
            <a:r>
              <a:rPr lang="es-ES" sz="2800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Divina,</a:t>
            </a:r>
            <a:r>
              <a:rPr lang="es-ES" sz="2800" spc="-3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abarca</a:t>
            </a:r>
            <a:r>
              <a:rPr lang="es-ES" sz="2800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</a:t>
            </a:r>
            <a:r>
              <a:rPr lang="es-ES" sz="2800" spc="-4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mundo</a:t>
            </a:r>
            <a:r>
              <a:rPr lang="es-ES" sz="2800" spc="-2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entero</a:t>
            </a:r>
            <a:r>
              <a:rPr lang="es-ES" sz="2800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 derrámate</a:t>
            </a:r>
            <a:r>
              <a:rPr lang="es-ES" sz="2800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sobre</a:t>
            </a:r>
            <a:r>
              <a:rPr lang="es-ES" sz="2800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nosotros.</a:t>
            </a:r>
            <a:endParaRPr lang="es-CO" sz="2800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812" y="776087"/>
            <a:ext cx="4698609" cy="57468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7" name="Grupo 6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8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9" name="Imagen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52604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-379510" y="385428"/>
            <a:ext cx="726440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algn="ctr">
              <a:spcBef>
                <a:spcPts val="795"/>
              </a:spcBef>
              <a:spcAft>
                <a:spcPts val="0"/>
              </a:spcAft>
            </a:pPr>
            <a:r>
              <a:rPr lang="es-CO" sz="3200" b="1" spc="300" dirty="0">
                <a:solidFill>
                  <a:srgbClr val="C00000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PADRE NUESTRO</a:t>
            </a:r>
          </a:p>
        </p:txBody>
      </p:sp>
      <p:sp>
        <p:nvSpPr>
          <p:cNvPr id="4" name="CuadroTexto 3"/>
          <p:cNvSpPr txBox="1"/>
          <p:nvPr/>
        </p:nvSpPr>
        <p:spPr>
          <a:xfrm flipH="1">
            <a:off x="4859019" y="990600"/>
            <a:ext cx="2964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O" dirty="0"/>
          </a:p>
        </p:txBody>
      </p:sp>
      <p:sp>
        <p:nvSpPr>
          <p:cNvPr id="5" name="CuadroTexto 4"/>
          <p:cNvSpPr txBox="1"/>
          <p:nvPr/>
        </p:nvSpPr>
        <p:spPr>
          <a:xfrm>
            <a:off x="4859019" y="3403600"/>
            <a:ext cx="2646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CO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09268" y="990600"/>
            <a:ext cx="9460641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 marR="4025900" algn="just">
              <a:spcBef>
                <a:spcPts val="10"/>
              </a:spcBef>
              <a:spcAft>
                <a:spcPts val="0"/>
              </a:spcAft>
            </a:pP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L. Padre Nuestro, que estas en el cielo, Santificado sea Tu Nombre, venga a nosotros Tu reino y hágase</a:t>
            </a:r>
            <a:r>
              <a:rPr lang="es-ES" sz="2800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Tu</a:t>
            </a:r>
            <a:r>
              <a:rPr lang="es-ES" sz="2800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voluntad en la tierra como</a:t>
            </a:r>
            <a:r>
              <a:rPr lang="es-ES" sz="2800" spc="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s-ES" sz="2800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</a:t>
            </a:r>
            <a:r>
              <a:rPr lang="es-ES" sz="2800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cielo.</a:t>
            </a:r>
            <a:r>
              <a:rPr lang="es-CO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63500" marR="4025900" algn="just">
              <a:spcBef>
                <a:spcPts val="10"/>
              </a:spcBef>
              <a:spcAft>
                <a:spcPts val="0"/>
              </a:spcAft>
            </a:pPr>
            <a:endParaRPr lang="es-CO" sz="2800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marR="4025900" algn="just">
              <a:spcBef>
                <a:spcPts val="10"/>
              </a:spcBef>
              <a:spcAft>
                <a:spcPts val="0"/>
              </a:spcAft>
            </a:pP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R. Danos hoy nuestro pan de cada día;</a:t>
            </a:r>
            <a:r>
              <a:rPr lang="es-ES" sz="2800" spc="-2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perdona</a:t>
            </a:r>
            <a:r>
              <a:rPr lang="es-ES" sz="2800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nuestras</a:t>
            </a:r>
            <a:r>
              <a:rPr lang="es-ES" sz="2800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ofensas,</a:t>
            </a:r>
            <a:r>
              <a:rPr lang="es-CO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como</a:t>
            </a:r>
            <a:r>
              <a:rPr lang="es-ES" sz="2800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también</a:t>
            </a:r>
            <a:r>
              <a:rPr lang="es-ES" sz="2800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nosotros</a:t>
            </a:r>
            <a:r>
              <a:rPr lang="es-ES" sz="2800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perdonamos</a:t>
            </a:r>
            <a:r>
              <a:rPr lang="es-ES" sz="2800" spc="-2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s-ES" sz="2800" spc="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los</a:t>
            </a:r>
            <a:r>
              <a:rPr lang="es-ES" sz="2800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que</a:t>
            </a:r>
            <a:r>
              <a:rPr lang="es-ES" sz="2800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nos</a:t>
            </a:r>
            <a:r>
              <a:rPr lang="es-ES" sz="2800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ofenden;</a:t>
            </a:r>
            <a:r>
              <a:rPr lang="es-CO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no nos dejes caer en la tentación,</a:t>
            </a:r>
            <a:r>
              <a:rPr lang="es-ES" sz="2800" spc="-2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 líbranos</a:t>
            </a:r>
            <a:r>
              <a:rPr lang="es-ES" sz="2800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2800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mal.</a:t>
            </a:r>
            <a:r>
              <a:rPr lang="es-ES" sz="2800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63500" marR="3602355" algn="ctr">
              <a:spcAft>
                <a:spcPts val="0"/>
              </a:spcAft>
            </a:pPr>
            <a:r>
              <a:rPr lang="es-ES" sz="2800" b="1" dirty="0">
                <a:solidFill>
                  <a:srgbClr val="0070C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Amén.</a:t>
            </a:r>
            <a:endParaRPr lang="es-CO" sz="2800" b="1" dirty="0">
              <a:solidFill>
                <a:srgbClr val="0070C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395" y="875001"/>
            <a:ext cx="5043905" cy="56099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7" name="Grupo 6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8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9" name="Imagen 8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2632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566" y="834208"/>
            <a:ext cx="4720426" cy="562986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5" name="Grupo 4"/>
          <p:cNvGrpSpPr/>
          <p:nvPr/>
        </p:nvGrpSpPr>
        <p:grpSpPr>
          <a:xfrm>
            <a:off x="10708740" y="324029"/>
            <a:ext cx="1096817" cy="587073"/>
            <a:chOff x="10708740" y="324029"/>
            <a:chExt cx="1096817" cy="587073"/>
          </a:xfrm>
        </p:grpSpPr>
        <p:pic>
          <p:nvPicPr>
            <p:cNvPr id="6" name="image1.png" descr="C:\Users\Danae\Downloads\Mater_Fatima_1.png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142A8CDD-E0BB-6DC0-F278-B6883B022CA9}"/>
              </a:ext>
            </a:extLst>
          </p:cNvPr>
          <p:cNvSpPr txBox="1"/>
          <p:nvPr/>
        </p:nvSpPr>
        <p:spPr>
          <a:xfrm>
            <a:off x="2340077" y="5694107"/>
            <a:ext cx="11881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Amén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884B1DA4-AABC-6748-FC58-662D1224F9C3}"/>
              </a:ext>
            </a:extLst>
          </p:cNvPr>
          <p:cNvSpPr txBox="1"/>
          <p:nvPr/>
        </p:nvSpPr>
        <p:spPr>
          <a:xfrm>
            <a:off x="1932038" y="446627"/>
            <a:ext cx="24465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AVE MARÍA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97E427F-681D-5EFE-F75F-BC4F6E04D736}"/>
              </a:ext>
            </a:extLst>
          </p:cNvPr>
          <p:cNvSpPr txBox="1"/>
          <p:nvPr/>
        </p:nvSpPr>
        <p:spPr>
          <a:xfrm>
            <a:off x="785494" y="1292902"/>
            <a:ext cx="520126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Dios te Salve María, llena eres de Gracia el Señor es contigo, bendita Tu eres entre todas las mujeres y bendito es el fruto de Tu vientre Jesús.</a:t>
            </a:r>
          </a:p>
          <a:p>
            <a:pPr algn="just"/>
            <a:endParaRPr lang="es-MX" sz="2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s-MX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L. Santa María, Madre de Dios, ruega por nosotros pecadores, ahora y en la hora de nuestra muerte. </a:t>
            </a:r>
          </a:p>
        </p:txBody>
      </p:sp>
    </p:spTree>
    <p:extLst>
      <p:ext uri="{BB962C8B-B14F-4D97-AF65-F5344CB8AC3E}">
        <p14:creationId xmlns:p14="http://schemas.microsoft.com/office/powerpoint/2010/main" val="70707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/>
          <p:cNvSpPr/>
          <p:nvPr/>
        </p:nvSpPr>
        <p:spPr>
          <a:xfrm>
            <a:off x="900450" y="379303"/>
            <a:ext cx="11583098" cy="57606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3500">
              <a:spcAft>
                <a:spcPts val="0"/>
              </a:spcAft>
            </a:pPr>
            <a:r>
              <a:rPr lang="es-ES" sz="3200" dirty="0">
                <a:solidFill>
                  <a:srgbClr val="FF0000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                   </a:t>
            </a:r>
            <a:r>
              <a:rPr lang="es-ES" sz="3200" b="1" spc="300" dirty="0">
                <a:solidFill>
                  <a:srgbClr val="FF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CREDO DE LOS APOSTOLES</a:t>
            </a:r>
            <a:endParaRPr lang="es-CO" sz="3200" b="1" spc="300" dirty="0">
              <a:solidFill>
                <a:srgbClr val="FF0000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spcBef>
                <a:spcPts val="15"/>
              </a:spcBef>
              <a:spcAft>
                <a:spcPts val="0"/>
              </a:spcAft>
            </a:pPr>
            <a:r>
              <a:rPr lang="es-E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s-CO" sz="3200" b="1" dirty="0">
              <a:solidFill>
                <a:schemeClr val="bg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63500" marR="1573530" algn="just">
              <a:spcAft>
                <a:spcPts val="0"/>
              </a:spcAft>
            </a:pP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Creo en Dios, Padre todo poderoso, Creador del cielo y de la tierra.</a:t>
            </a:r>
            <a:r>
              <a:rPr lang="es-ES" sz="2800" b="1" spc="-2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Creo</a:t>
            </a:r>
            <a:r>
              <a:rPr lang="es-ES" sz="28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</a:t>
            </a:r>
            <a:r>
              <a:rPr lang="es-ES" sz="2800" b="1" spc="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Jesucristo,</a:t>
            </a:r>
            <a:r>
              <a:rPr lang="es-ES" sz="28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</a:t>
            </a:r>
            <a:r>
              <a:rPr lang="es-ES" sz="28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único</a:t>
            </a:r>
            <a:r>
              <a:rPr lang="es-ES" sz="28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Hijo,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Nuestro</a:t>
            </a:r>
            <a:r>
              <a:rPr lang="es-ES" sz="28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Señor, que</a:t>
            </a:r>
            <a:r>
              <a:rPr lang="es-ES" sz="28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fue</a:t>
            </a:r>
            <a:r>
              <a:rPr lang="es-ES" sz="28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concebido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por</a:t>
            </a:r>
            <a:r>
              <a:rPr lang="es-ES" sz="28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obra</a:t>
            </a:r>
            <a:r>
              <a:rPr lang="es-ES" sz="28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800" b="1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gracia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del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Espíritu</a:t>
            </a:r>
            <a:r>
              <a:rPr lang="es-ES" sz="28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Santo, nació</a:t>
            </a:r>
            <a:r>
              <a:rPr lang="es-ES" sz="28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8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Santa María</a:t>
            </a:r>
            <a:r>
              <a:rPr lang="es-ES" sz="28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Virgen,</a:t>
            </a:r>
            <a:r>
              <a:rPr lang="es-ES" sz="28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padeció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bajo el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poder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800" b="1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Poncio</a:t>
            </a:r>
            <a:r>
              <a:rPr lang="es-ES" sz="28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Pilato, </a:t>
            </a:r>
            <a:r>
              <a:rPr lang="es-ES" sz="28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fue</a:t>
            </a:r>
            <a:r>
              <a:rPr lang="es-ES" sz="2800" b="1" spc="-5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crucificado,</a:t>
            </a:r>
            <a:r>
              <a:rPr lang="es-ES" sz="2800" b="1" spc="-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muerto</a:t>
            </a:r>
            <a:r>
              <a:rPr lang="es-ES" sz="2800" b="1" spc="-5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800" b="1" spc="-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sepultado,</a:t>
            </a:r>
            <a:r>
              <a:rPr lang="es-ES" sz="2800" b="1" spc="-4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spc="-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descendió</a:t>
            </a:r>
            <a:r>
              <a:rPr lang="es-ES" sz="2800" b="1" spc="-5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s-ES" sz="2800" b="1" spc="-5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los</a:t>
            </a:r>
            <a:r>
              <a:rPr lang="es-ES" sz="2800" b="1" spc="-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infiernos,</a:t>
            </a:r>
            <a:r>
              <a:rPr lang="es-ES" sz="2800" b="1" spc="-3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</a:t>
            </a:r>
            <a:r>
              <a:rPr lang="es-ES" sz="2800" b="1" spc="-4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tercer</a:t>
            </a:r>
            <a:r>
              <a:rPr lang="es-ES" sz="2800" b="1" spc="-7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día</a:t>
            </a:r>
            <a:r>
              <a:rPr lang="es-ES" sz="2800" b="1" spc="-4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resucitó</a:t>
            </a:r>
            <a:r>
              <a:rPr lang="es-ES" sz="2800" b="1" spc="-5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800" b="1" spc="-5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entre</a:t>
            </a:r>
            <a:r>
              <a:rPr lang="es-ES" sz="2800" b="1" spc="-2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los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muertos,</a:t>
            </a:r>
            <a:r>
              <a:rPr lang="es-ES" sz="2800" b="1" spc="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subió a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los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cielos</a:t>
            </a:r>
            <a:r>
              <a:rPr lang="es-ES" sz="2800" b="1" spc="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8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está</a:t>
            </a:r>
            <a:r>
              <a:rPr lang="es-ES" sz="28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sentado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la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derecha</a:t>
            </a:r>
            <a:r>
              <a:rPr lang="es-ES" sz="28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8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Dios</a:t>
            </a:r>
            <a:r>
              <a:rPr lang="es-ES" sz="2800" b="1" spc="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Padre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todo poderoso. Desde allí ha de venir a juzgar a vivos y muertos.</a:t>
            </a:r>
            <a:r>
              <a:rPr lang="es-ES" sz="28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Creo en</a:t>
            </a:r>
            <a:r>
              <a:rPr lang="es-ES" sz="28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</a:t>
            </a:r>
            <a:r>
              <a:rPr lang="es-ES" sz="28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Espíritu</a:t>
            </a:r>
            <a:r>
              <a:rPr lang="es-ES" sz="2800" b="1" spc="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Santo,</a:t>
            </a:r>
            <a:r>
              <a:rPr lang="es-ES" sz="2800" b="1" spc="-2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</a:t>
            </a:r>
            <a:r>
              <a:rPr lang="es-ES" sz="2800" b="1" spc="-1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santa</a:t>
            </a:r>
            <a:r>
              <a:rPr lang="es-ES" sz="28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Iglesia</a:t>
            </a:r>
            <a:r>
              <a:rPr lang="es-ES" sz="2800" b="1" spc="-2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Católica, la</a:t>
            </a:r>
            <a:r>
              <a:rPr lang="es-ES" sz="2800" b="1" spc="8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comunión</a:t>
            </a:r>
            <a:r>
              <a:rPr lang="es-ES" sz="2800" b="1" spc="4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800" b="1" spc="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los</a:t>
            </a:r>
            <a:r>
              <a:rPr lang="es-ES" sz="2800" b="1" spc="4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santos,</a:t>
            </a:r>
            <a:r>
              <a:rPr lang="es-ES" sz="2800" b="1" spc="8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el</a:t>
            </a:r>
            <a:r>
              <a:rPr lang="es-ES" sz="2800" b="1" spc="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perdón</a:t>
            </a:r>
            <a:r>
              <a:rPr lang="es-ES" sz="2800" b="1" spc="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800" b="1" spc="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los</a:t>
            </a:r>
            <a:r>
              <a:rPr lang="es-ES" sz="2800" b="1" spc="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pecados,</a:t>
            </a:r>
            <a:r>
              <a:rPr lang="es-ES" sz="2800" b="1" spc="7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</a:t>
            </a:r>
            <a:r>
              <a:rPr lang="es-ES" sz="2800" b="1" spc="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resurrección</a:t>
            </a:r>
            <a:r>
              <a:rPr lang="es-ES" sz="2800" b="1" spc="6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</a:t>
            </a:r>
            <a:r>
              <a:rPr lang="es-ES" sz="2800" b="1" spc="4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</a:t>
            </a:r>
            <a:r>
              <a:rPr lang="es-ES" sz="2800" b="1" spc="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carne</a:t>
            </a:r>
            <a:r>
              <a:rPr lang="es-ES" sz="2800" b="1" spc="8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</a:t>
            </a:r>
            <a:r>
              <a:rPr lang="es-ES" sz="2800" b="1" spc="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la</a:t>
            </a:r>
            <a:r>
              <a:rPr lang="es-ES" sz="2800" b="1" spc="6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vida</a:t>
            </a:r>
            <a:r>
              <a:rPr lang="es-ES" sz="2800" b="1" spc="-255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eterna.</a:t>
            </a:r>
            <a:r>
              <a:rPr lang="es-ES" sz="2800" b="1" spc="-1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s-ES" dirty="0">
                <a:solidFill>
                  <a:schemeClr val="bg1"/>
                </a:solidFill>
                <a:latin typeface="Baskerville Old Face" panose="02020602080505020303" pitchFamily="18" charset="0"/>
                <a:ea typeface="Calibri" panose="020F0502020204030204" pitchFamily="34" charset="0"/>
              </a:rPr>
              <a:t> </a:t>
            </a:r>
            <a:endParaRPr lang="es-CO" b="1" dirty="0">
              <a:solidFill>
                <a:schemeClr val="bg1"/>
              </a:solidFill>
              <a:latin typeface="Baskerville Old Face" panose="02020602080505020303" pitchFamily="18" charset="0"/>
              <a:ea typeface="Calibri" panose="020F0502020204030204" pitchFamily="34" charset="0"/>
            </a:endParaRPr>
          </a:p>
        </p:txBody>
      </p:sp>
      <p:grpSp>
        <p:nvGrpSpPr>
          <p:cNvPr id="5" name="Grupo 4"/>
          <p:cNvGrpSpPr/>
          <p:nvPr/>
        </p:nvGrpSpPr>
        <p:grpSpPr>
          <a:xfrm>
            <a:off x="10632540" y="451029"/>
            <a:ext cx="1096817" cy="587073"/>
            <a:chOff x="10708740" y="324029"/>
            <a:chExt cx="1096817" cy="587073"/>
          </a:xfrm>
        </p:grpSpPr>
        <p:pic>
          <p:nvPicPr>
            <p:cNvPr id="6" name="image1.png" descr="C:\Users\Danae\Downloads\Mater_Fatima_1.png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274279" y="324029"/>
              <a:ext cx="531278" cy="510179"/>
            </a:xfrm>
            <a:prstGeom prst="rect">
              <a:avLst/>
            </a:prstGeom>
          </p:spPr>
        </p:pic>
        <p:pic>
          <p:nvPicPr>
            <p:cNvPr id="7" name="Imagen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08740" y="324030"/>
              <a:ext cx="407914" cy="587072"/>
            </a:xfrm>
            <a:prstGeom prst="rect">
              <a:avLst/>
            </a:prstGeom>
          </p:spPr>
        </p:pic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9BF8A7E0-5DDF-0C9F-E67D-BD046BCF31B3}"/>
              </a:ext>
            </a:extLst>
          </p:cNvPr>
          <p:cNvSpPr txBox="1"/>
          <p:nvPr/>
        </p:nvSpPr>
        <p:spPr>
          <a:xfrm>
            <a:off x="5388077" y="5756525"/>
            <a:ext cx="11881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Amén</a:t>
            </a:r>
          </a:p>
        </p:txBody>
      </p:sp>
    </p:spTree>
    <p:extLst>
      <p:ext uri="{BB962C8B-B14F-4D97-AF65-F5344CB8AC3E}">
        <p14:creationId xmlns:p14="http://schemas.microsoft.com/office/powerpoint/2010/main" val="126620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1144</TotalTime>
  <Words>1950</Words>
  <Application>Microsoft Office PowerPoint</Application>
  <PresentationFormat>Panorámica</PresentationFormat>
  <Paragraphs>187</Paragraphs>
  <Slides>37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37</vt:i4>
      </vt:variant>
    </vt:vector>
  </HeadingPairs>
  <TitlesOfParts>
    <vt:vector size="46" baseType="lpstr">
      <vt:lpstr>Arial</vt:lpstr>
      <vt:lpstr>Arial MT</vt:lpstr>
      <vt:lpstr>Baskerville Old Face</vt:lpstr>
      <vt:lpstr>Calibri</vt:lpstr>
      <vt:lpstr>Calibri Light</vt:lpstr>
      <vt:lpstr>Edwardian Script ITC</vt:lpstr>
      <vt:lpstr>Times New Roman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Carlos Fernando</dc:creator>
  <cp:lastModifiedBy>Carlos Fernando</cp:lastModifiedBy>
  <cp:revision>136</cp:revision>
  <dcterms:created xsi:type="dcterms:W3CDTF">2023-09-20T18:58:21Z</dcterms:created>
  <dcterms:modified xsi:type="dcterms:W3CDTF">2023-11-08T19:24:01Z</dcterms:modified>
</cp:coreProperties>
</file>